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theme/themeOverride2.xml" ContentType="application/vnd.openxmlformats-officedocument.themeOverr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theme/themeOverride3.xml" ContentType="application/vnd.openxmlformats-officedocument.themeOverr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theme/themeOverride4.xml" ContentType="application/vnd.openxmlformats-officedocument.themeOverr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theme/themeOverride5.xml" ContentType="application/vnd.openxmlformats-officedocument.themeOverr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theme/themeOverride6.xml" ContentType="application/vnd.openxmlformats-officedocument.themeOverride+xml"/>
  <Override PartName="/ppt/notesSlides/notesSlide3.xml" ContentType="application/vnd.openxmlformats-officedocument.presentationml.notesSlid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theme/themeOverride7.xml" ContentType="application/vnd.openxmlformats-officedocument.themeOverride+xml"/>
  <Override PartName="/ppt/notesSlides/notesSlide4.xml" ContentType="application/vnd.openxmlformats-officedocument.presentationml.notesSlide+xml"/>
  <Override PartName="/ppt/charts/chart2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84" r:id="rId3"/>
    <p:sldId id="300" r:id="rId4"/>
    <p:sldId id="257" r:id="rId5"/>
    <p:sldId id="278" r:id="rId6"/>
    <p:sldId id="285" r:id="rId7"/>
    <p:sldId id="292" r:id="rId8"/>
    <p:sldId id="281" r:id="rId9"/>
    <p:sldId id="274" r:id="rId10"/>
    <p:sldId id="286" r:id="rId11"/>
    <p:sldId id="301" r:id="rId12"/>
    <p:sldId id="273" r:id="rId13"/>
    <p:sldId id="270" r:id="rId14"/>
    <p:sldId id="288" r:id="rId15"/>
    <p:sldId id="293" r:id="rId16"/>
    <p:sldId id="271" r:id="rId17"/>
    <p:sldId id="302" r:id="rId18"/>
    <p:sldId id="275" r:id="rId19"/>
    <p:sldId id="304" r:id="rId20"/>
    <p:sldId id="306" r:id="rId21"/>
    <p:sldId id="303" r:id="rId22"/>
    <p:sldId id="269" r:id="rId2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114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orciniti%20Cavalli\Desktop\VOTI%20PER%20MONITORAGGIOquadri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orciniti%20Cavalli\Desktop\VOTI%20PER%20MONITORAGGIOquadri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orciniti%20Cavalli\Desktop\VOTI%20PER%20MONITORAGGIOquadri.xlsx" TargetMode="External"/><Relationship Id="rId1" Type="http://schemas.openxmlformats.org/officeDocument/2006/relationships/themeOverride" Target="../theme/themeOverride4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orciniti%20Cavalli\Desktop\VOTI%20PER%20MONITORAGGIOquadri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orciniti%20Cavalli\Desktop\VOTI%20PER%20MONITORAGGIOquadri.xlsx" TargetMode="External"/><Relationship Id="rId1" Type="http://schemas.openxmlformats.org/officeDocument/2006/relationships/themeOverride" Target="../theme/themeOverride5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orciniti%20Cavalli\Desktop\VOTI%20PER%20MONITORAGGIOquadri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orciniti%20Cavalli\Desktop\VOTI%20PER%20MONITORAGGIOquadri.xlsx" TargetMode="External"/><Relationship Id="rId1" Type="http://schemas.openxmlformats.org/officeDocument/2006/relationships/themeOverride" Target="../theme/themeOverride6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orciniti%20Cavalli\Desktop\VOTI%20PER%20MONITORAGGIOquadri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orciniti%20Cavalli\Desktop\VOTI%20PER%20MONITORAGGIOquadri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orciniti%20Cavalli\Desktop\VOTI%20PER%20MONITORAGGIOquadri.xlsx" TargetMode="Externa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orciniti%20Cavalli\Desktop\VOTI%20PER%20MONITORAGGIOquadri.xlsx" TargetMode="External"/><Relationship Id="rId1" Type="http://schemas.openxmlformats.org/officeDocument/2006/relationships/themeOverride" Target="../theme/themeOverride7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orciniti%20Cavalli\Desktop\VOTI%20PER%20MONITORAGGIOquadri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orciniti%20Cavalli\Desktop\VOTI%20PER%20MONITORAGGIOquadri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orciniti%20Cavalli\Desktop\VOTI%20PER%20MONITORAGGIOquadri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orciniti%20Cavalli\Desktop\VOTI%20PER%20MONITORAGGIOquadri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orciniti%20Cavalli\Desktop\VOTI%20PER%20MONITORAGGIOquadri.xlsx" TargetMode="External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orciniti%20Cavalli\Desktop\VOTI%20PER%20MONITORAGGIOquadri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orciniti%20Cavalli\Desktop\VOTI%20PER%20MONITORAGGIOquadri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orciniti%20Cavalli\Desktop\VOTI%20PER%20MONITORAGGIOquadri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 dirty="0" smtClean="0">
                <a:solidFill>
                  <a:srgbClr val="FF0000"/>
                </a:solidFill>
              </a:rPr>
              <a:t>                ITALIANO-1°PERIODO-CLASSI PRIME</a:t>
            </a:r>
            <a:endParaRPr lang="en-US" sz="1400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7.9432694612879259E-2"/>
          <c:y val="0.13529699135408091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ln w="25400">
          <a:noFill/>
        </a:ln>
      </c:spPr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Foglio1!$K$183</c:f>
              <c:strCache>
                <c:ptCount val="1"/>
                <c:pt idx="0">
                  <c:v>MATEMATICA 1°PERIODO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0.14496106216508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5271789282166566E-17"/>
                  <c:y val="0.118384867434820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0.398642920953988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5470990552706619E-3"/>
                  <c:y val="0.198113451625618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6.1883962210826475E-3"/>
                  <c:y val="0.198113451625618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FF00"/>
              </a:solidFill>
            </c:spPr>
            <c:txPr>
              <a:bodyPr/>
              <a:lstStyle/>
              <a:p>
                <a:pPr>
                  <a:defRPr sz="1000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Foglio1!$L$181:$P$182</c:f>
              <c:strCache>
                <c:ptCount val="5"/>
                <c:pt idx="0">
                  <c:v>1A-ARTE</c:v>
                </c:pt>
                <c:pt idx="1">
                  <c:v>1B-ARTE</c:v>
                </c:pt>
                <c:pt idx="2">
                  <c:v>1C ARTE</c:v>
                </c:pt>
                <c:pt idx="3">
                  <c:v>1A SORR.</c:v>
                </c:pt>
                <c:pt idx="4">
                  <c:v>1A SOLE</c:v>
                </c:pt>
              </c:strCache>
            </c:strRef>
          </c:cat>
          <c:val>
            <c:numRef>
              <c:f>Foglio1!$L$183:$P$183</c:f>
              <c:numCache>
                <c:formatCode>General</c:formatCode>
                <c:ptCount val="5"/>
                <c:pt idx="0">
                  <c:v>6.7</c:v>
                </c:pt>
                <c:pt idx="1">
                  <c:v>6.5</c:v>
                </c:pt>
                <c:pt idx="2">
                  <c:v>7.4</c:v>
                </c:pt>
                <c:pt idx="3">
                  <c:v>6.9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2"/>
        <c:gapDepth val="131"/>
        <c:shape val="box"/>
        <c:axId val="166203776"/>
        <c:axId val="166205312"/>
        <c:axId val="0"/>
      </c:bar3DChart>
      <c:catAx>
        <c:axId val="166203776"/>
        <c:scaling>
          <c:orientation val="minMax"/>
        </c:scaling>
        <c:delete val="0"/>
        <c:axPos val="b"/>
        <c:majorTickMark val="none"/>
        <c:minorTickMark val="none"/>
        <c:tickLblPos val="nextTo"/>
        <c:crossAx val="166205312"/>
        <c:crosses val="autoZero"/>
        <c:auto val="1"/>
        <c:lblAlgn val="ctr"/>
        <c:lblOffset val="100"/>
        <c:noMultiLvlLbl val="0"/>
      </c:catAx>
      <c:valAx>
        <c:axId val="1662053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620377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c:spPr>
      </c:dTable>
      <c:spPr>
        <a:noFill/>
      </c:spPr>
    </c:plotArea>
    <c:plotVisOnly val="1"/>
    <c:dispBlanksAs val="gap"/>
    <c:showDLblsOverMax val="0"/>
  </c:chart>
  <c:spPr>
    <a:solidFill>
      <a:schemeClr val="accent6">
        <a:lumMod val="20000"/>
        <a:lumOff val="80000"/>
      </a:schemeClr>
    </a:solidFill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sz="1200" dirty="0">
                <a:solidFill>
                  <a:srgbClr val="FF0000"/>
                </a:solidFill>
              </a:rPr>
              <a:t>VOTI</a:t>
            </a:r>
            <a:r>
              <a:rPr lang="it-IT" sz="1200" baseline="0" dirty="0">
                <a:solidFill>
                  <a:srgbClr val="FF0000"/>
                </a:solidFill>
              </a:rPr>
              <a:t> ITALIANO-1° PERIODO -</a:t>
            </a:r>
            <a:r>
              <a:rPr lang="it-IT" sz="1200" baseline="0" dirty="0" smtClean="0">
                <a:solidFill>
                  <a:srgbClr val="FF0000"/>
                </a:solidFill>
              </a:rPr>
              <a:t>CLASSI TERZE</a:t>
            </a:r>
            <a:endParaRPr lang="it-IT" sz="1200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28073769581157648"/>
          <c:y val="0.1153183834274824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Foglio1!$N$51</c:f>
              <c:strCache>
                <c:ptCount val="1"/>
                <c:pt idx="0">
                  <c:v>10</c:v>
                </c:pt>
              </c:strCache>
            </c:strRef>
          </c:tx>
          <c:invertIfNegative val="0"/>
          <c:cat>
            <c:strRef>
              <c:f>Foglio1!$O$50:$T$50</c:f>
              <c:strCache>
                <c:ptCount val="6"/>
                <c:pt idx="0">
                  <c:v>3 A ARTE</c:v>
                </c:pt>
                <c:pt idx="1">
                  <c:v>3B ARTE</c:v>
                </c:pt>
                <c:pt idx="2">
                  <c:v>3ASORR.</c:v>
                </c:pt>
                <c:pt idx="3">
                  <c:v>3BSORR.</c:v>
                </c:pt>
                <c:pt idx="4">
                  <c:v>3A SOLE</c:v>
                </c:pt>
                <c:pt idx="5">
                  <c:v>3BSOLE</c:v>
                </c:pt>
              </c:strCache>
            </c:strRef>
          </c:cat>
          <c:val>
            <c:numRef>
              <c:f>Foglio1!$O$51:$T$51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Foglio1!$N$52</c:f>
              <c:strCache>
                <c:ptCount val="1"/>
                <c:pt idx="0">
                  <c:v>9</c:v>
                </c:pt>
              </c:strCache>
            </c:strRef>
          </c:tx>
          <c:invertIfNegative val="0"/>
          <c:cat>
            <c:strRef>
              <c:f>Foglio1!$O$50:$T$50</c:f>
              <c:strCache>
                <c:ptCount val="6"/>
                <c:pt idx="0">
                  <c:v>3 A ARTE</c:v>
                </c:pt>
                <c:pt idx="1">
                  <c:v>3B ARTE</c:v>
                </c:pt>
                <c:pt idx="2">
                  <c:v>3ASORR.</c:v>
                </c:pt>
                <c:pt idx="3">
                  <c:v>3BSORR.</c:v>
                </c:pt>
                <c:pt idx="4">
                  <c:v>3A SOLE</c:v>
                </c:pt>
                <c:pt idx="5">
                  <c:v>3BSOLE</c:v>
                </c:pt>
              </c:strCache>
            </c:strRef>
          </c:cat>
          <c:val>
            <c:numRef>
              <c:f>Foglio1!$O$52:$T$52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Foglio1!$N$53</c:f>
              <c:strCache>
                <c:ptCount val="1"/>
                <c:pt idx="0">
                  <c:v>8</c:v>
                </c:pt>
              </c:strCache>
            </c:strRef>
          </c:tx>
          <c:invertIfNegative val="0"/>
          <c:cat>
            <c:strRef>
              <c:f>Foglio1!$O$50:$T$50</c:f>
              <c:strCache>
                <c:ptCount val="6"/>
                <c:pt idx="0">
                  <c:v>3 A ARTE</c:v>
                </c:pt>
                <c:pt idx="1">
                  <c:v>3B ARTE</c:v>
                </c:pt>
                <c:pt idx="2">
                  <c:v>3ASORR.</c:v>
                </c:pt>
                <c:pt idx="3">
                  <c:v>3BSORR.</c:v>
                </c:pt>
                <c:pt idx="4">
                  <c:v>3A SOLE</c:v>
                </c:pt>
                <c:pt idx="5">
                  <c:v>3BSOLE</c:v>
                </c:pt>
              </c:strCache>
            </c:strRef>
          </c:cat>
          <c:val>
            <c:numRef>
              <c:f>Foglio1!$O$53:$T$53</c:f>
              <c:numCache>
                <c:formatCode>General</c:formatCode>
                <c:ptCount val="6"/>
                <c:pt idx="0">
                  <c:v>11</c:v>
                </c:pt>
                <c:pt idx="1">
                  <c:v>11</c:v>
                </c:pt>
                <c:pt idx="2">
                  <c:v>2</c:v>
                </c:pt>
                <c:pt idx="3">
                  <c:v>3</c:v>
                </c:pt>
                <c:pt idx="4">
                  <c:v>11</c:v>
                </c:pt>
                <c:pt idx="5">
                  <c:v>9</c:v>
                </c:pt>
              </c:numCache>
            </c:numRef>
          </c:val>
        </c:ser>
        <c:ser>
          <c:idx val="3"/>
          <c:order val="3"/>
          <c:tx>
            <c:strRef>
              <c:f>Foglio1!$N$54</c:f>
              <c:strCache>
                <c:ptCount val="1"/>
                <c:pt idx="0">
                  <c:v>7</c:v>
                </c:pt>
              </c:strCache>
            </c:strRef>
          </c:tx>
          <c:invertIfNegative val="0"/>
          <c:cat>
            <c:strRef>
              <c:f>Foglio1!$O$50:$T$50</c:f>
              <c:strCache>
                <c:ptCount val="6"/>
                <c:pt idx="0">
                  <c:v>3 A ARTE</c:v>
                </c:pt>
                <c:pt idx="1">
                  <c:v>3B ARTE</c:v>
                </c:pt>
                <c:pt idx="2">
                  <c:v>3ASORR.</c:v>
                </c:pt>
                <c:pt idx="3">
                  <c:v>3BSORR.</c:v>
                </c:pt>
                <c:pt idx="4">
                  <c:v>3A SOLE</c:v>
                </c:pt>
                <c:pt idx="5">
                  <c:v>3BSOLE</c:v>
                </c:pt>
              </c:strCache>
            </c:strRef>
          </c:cat>
          <c:val>
            <c:numRef>
              <c:f>Foglio1!$O$54:$T$54</c:f>
              <c:numCache>
                <c:formatCode>General</c:formatCode>
                <c:ptCount val="6"/>
                <c:pt idx="0">
                  <c:v>6</c:v>
                </c:pt>
                <c:pt idx="1">
                  <c:v>6</c:v>
                </c:pt>
                <c:pt idx="2">
                  <c:v>6</c:v>
                </c:pt>
                <c:pt idx="3">
                  <c:v>9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</c:ser>
        <c:ser>
          <c:idx val="4"/>
          <c:order val="4"/>
          <c:tx>
            <c:strRef>
              <c:f>Foglio1!$N$55</c:f>
              <c:strCache>
                <c:ptCount val="1"/>
                <c:pt idx="0">
                  <c:v>6</c:v>
                </c:pt>
              </c:strCache>
            </c:strRef>
          </c:tx>
          <c:invertIfNegative val="0"/>
          <c:cat>
            <c:strRef>
              <c:f>Foglio1!$O$50:$T$50</c:f>
              <c:strCache>
                <c:ptCount val="6"/>
                <c:pt idx="0">
                  <c:v>3 A ARTE</c:v>
                </c:pt>
                <c:pt idx="1">
                  <c:v>3B ARTE</c:v>
                </c:pt>
                <c:pt idx="2">
                  <c:v>3ASORR.</c:v>
                </c:pt>
                <c:pt idx="3">
                  <c:v>3BSORR.</c:v>
                </c:pt>
                <c:pt idx="4">
                  <c:v>3A SOLE</c:v>
                </c:pt>
                <c:pt idx="5">
                  <c:v>3BSOLE</c:v>
                </c:pt>
              </c:strCache>
            </c:strRef>
          </c:cat>
          <c:val>
            <c:numRef>
              <c:f>Foglio1!$O$55:$T$55</c:f>
              <c:numCache>
                <c:formatCode>General</c:formatCode>
                <c:ptCount val="6"/>
                <c:pt idx="0">
                  <c:v>4</c:v>
                </c:pt>
                <c:pt idx="1">
                  <c:v>5</c:v>
                </c:pt>
                <c:pt idx="2">
                  <c:v>9</c:v>
                </c:pt>
                <c:pt idx="3">
                  <c:v>3</c:v>
                </c:pt>
                <c:pt idx="4">
                  <c:v>3</c:v>
                </c:pt>
                <c:pt idx="5">
                  <c:v>5</c:v>
                </c:pt>
              </c:numCache>
            </c:numRef>
          </c:val>
        </c:ser>
        <c:ser>
          <c:idx val="5"/>
          <c:order val="5"/>
          <c:tx>
            <c:strRef>
              <c:f>Foglio1!$N$56</c:f>
              <c:strCache>
                <c:ptCount val="1"/>
                <c:pt idx="0">
                  <c:v>5</c:v>
                </c:pt>
              </c:strCache>
            </c:strRef>
          </c:tx>
          <c:invertIfNegative val="0"/>
          <c:cat>
            <c:strRef>
              <c:f>Foglio1!$O$50:$T$50</c:f>
              <c:strCache>
                <c:ptCount val="6"/>
                <c:pt idx="0">
                  <c:v>3 A ARTE</c:v>
                </c:pt>
                <c:pt idx="1">
                  <c:v>3B ARTE</c:v>
                </c:pt>
                <c:pt idx="2">
                  <c:v>3ASORR.</c:v>
                </c:pt>
                <c:pt idx="3">
                  <c:v>3BSORR.</c:v>
                </c:pt>
                <c:pt idx="4">
                  <c:v>3A SOLE</c:v>
                </c:pt>
                <c:pt idx="5">
                  <c:v>3BSOLE</c:v>
                </c:pt>
              </c:strCache>
            </c:strRef>
          </c:cat>
          <c:val>
            <c:numRef>
              <c:f>Foglio1!$O$56:$T$56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6055936"/>
        <c:axId val="166057472"/>
        <c:axId val="0"/>
      </c:bar3DChart>
      <c:catAx>
        <c:axId val="16605593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000" b="1">
                <a:solidFill>
                  <a:srgbClr val="FF0000"/>
                </a:solidFill>
              </a:defRPr>
            </a:pPr>
            <a:endParaRPr lang="it-IT"/>
          </a:p>
        </c:txPr>
        <c:crossAx val="166057472"/>
        <c:crosses val="autoZero"/>
        <c:auto val="1"/>
        <c:lblAlgn val="ctr"/>
        <c:lblOffset val="100"/>
        <c:noMultiLvlLbl val="0"/>
      </c:catAx>
      <c:valAx>
        <c:axId val="16605747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66055936"/>
        <c:crosses val="autoZero"/>
        <c:crossBetween val="between"/>
      </c:valAx>
      <c:spPr>
        <a:gradFill>
          <a:gsLst>
            <a:gs pos="77319">
              <a:srgbClr val="E5DDC2"/>
            </a:gs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</c:spPr>
    </c:plotArea>
    <c:legend>
      <c:legendPos val="r"/>
      <c:layout/>
      <c:overlay val="0"/>
    </c:legend>
    <c:plotVisOnly val="1"/>
    <c:dispBlanksAs val="gap"/>
    <c:showDLblsOverMax val="0"/>
  </c:chart>
  <c:spPr>
    <a:gradFill>
      <a:gsLst>
        <a:gs pos="77319">
          <a:srgbClr val="E5DDC2"/>
        </a:gs>
        <a:gs pos="0">
          <a:srgbClr val="FFEFD1"/>
        </a:gs>
        <a:gs pos="64999">
          <a:srgbClr val="F0EBD5"/>
        </a:gs>
        <a:gs pos="100000">
          <a:srgbClr val="D1C39F"/>
        </a:gs>
      </a:gsLst>
      <a:lin ang="5400000" scaled="0"/>
    </a:gradFill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it-IT" sz="1400">
                <a:solidFill>
                  <a:srgbClr val="FF0000"/>
                </a:solidFill>
              </a:rPr>
              <a:t>MATEMATICA-1°PERIODO-CLASSI TERZE</a:t>
            </a:r>
          </a:p>
        </c:rich>
      </c:tx>
      <c:layout>
        <c:manualLayout>
          <c:xMode val="edge"/>
          <c:yMode val="edge"/>
          <c:x val="0.31976747741586309"/>
          <c:y val="0.10872079662381501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Foglio1!$C$195</c:f>
              <c:strCache>
                <c:ptCount val="1"/>
                <c:pt idx="0">
                  <c:v>MAT.1°PERIODO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180669018426811E-3"/>
                  <c:y val="0.241601770275144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180669018427106E-3"/>
                  <c:y val="0.22710566405863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4722676073708423E-3"/>
                  <c:y val="0.12080088513757223"/>
                </c:manualLayout>
              </c:layout>
              <c:spPr>
                <a:solidFill>
                  <a:srgbClr val="FFFF00"/>
                </a:solidFill>
              </c:spPr>
              <c:txPr>
                <a:bodyPr/>
                <a:lstStyle/>
                <a:p>
                  <a:pPr>
                    <a:defRPr sz="1200"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8542007055281319E-3"/>
                  <c:y val="0.268177965005410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6.4722676073708423E-3"/>
                  <c:y val="0.364818673115468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1865686873419245E-16"/>
                  <c:y val="0.11838486743482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FF00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Foglio1!$D$194:$I$194</c:f>
              <c:strCache>
                <c:ptCount val="6"/>
                <c:pt idx="0">
                  <c:v>3A-ARTE</c:v>
                </c:pt>
                <c:pt idx="1">
                  <c:v>3B-ARTE</c:v>
                </c:pt>
                <c:pt idx="2">
                  <c:v>3A SORR.</c:v>
                </c:pt>
                <c:pt idx="3">
                  <c:v>3BSORR.</c:v>
                </c:pt>
                <c:pt idx="4">
                  <c:v>3A SOLE</c:v>
                </c:pt>
                <c:pt idx="5">
                  <c:v>3B SOLE</c:v>
                </c:pt>
              </c:strCache>
            </c:strRef>
          </c:cat>
          <c:val>
            <c:numRef>
              <c:f>Foglio1!$D$195:$I$195</c:f>
              <c:numCache>
                <c:formatCode>General</c:formatCode>
                <c:ptCount val="6"/>
                <c:pt idx="0">
                  <c:v>7.3</c:v>
                </c:pt>
                <c:pt idx="1">
                  <c:v>7.3</c:v>
                </c:pt>
                <c:pt idx="2">
                  <c:v>7</c:v>
                </c:pt>
                <c:pt idx="3">
                  <c:v>7.4</c:v>
                </c:pt>
                <c:pt idx="4">
                  <c:v>7.5</c:v>
                </c:pt>
                <c:pt idx="5">
                  <c:v>7.1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9"/>
        <c:gapDepth val="132"/>
        <c:shape val="box"/>
        <c:axId val="166092160"/>
        <c:axId val="166102144"/>
        <c:axId val="0"/>
      </c:bar3DChart>
      <c:catAx>
        <c:axId val="16609216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 b="1">
                <a:solidFill>
                  <a:srgbClr val="FF0000"/>
                </a:solidFill>
              </a:defRPr>
            </a:pPr>
            <a:endParaRPr lang="it-IT"/>
          </a:p>
        </c:txPr>
        <c:crossAx val="166102144"/>
        <c:crosses val="autoZero"/>
        <c:auto val="1"/>
        <c:lblAlgn val="ctr"/>
        <c:lblOffset val="100"/>
        <c:noMultiLvlLbl val="0"/>
      </c:catAx>
      <c:valAx>
        <c:axId val="1661021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60921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solidFill>
            <a:srgbClr val="F79646"/>
          </a:solidFill>
          <a:ln>
            <a:solidFill>
              <a:srgbClr val="4F81BD">
                <a:lumMod val="75000"/>
                <a:alpha val="57000"/>
              </a:srgbClr>
            </a:solidFill>
          </a:ln>
        </c:spPr>
      </c:dTable>
    </c:plotArea>
    <c:plotVisOnly val="1"/>
    <c:dispBlanksAs val="gap"/>
    <c:showDLblsOverMax val="0"/>
  </c:chart>
  <c:spPr>
    <a:solidFill>
      <a:schemeClr val="accent6">
        <a:lumMod val="20000"/>
        <a:lumOff val="80000"/>
      </a:schemeClr>
    </a:solidFill>
  </c:sp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sz="1200">
                <a:solidFill>
                  <a:srgbClr val="FF0000"/>
                </a:solidFill>
              </a:rPr>
              <a:t>VOTI</a:t>
            </a:r>
            <a:r>
              <a:rPr lang="it-IT" sz="1200" baseline="0">
                <a:solidFill>
                  <a:srgbClr val="FF0000"/>
                </a:solidFill>
              </a:rPr>
              <a:t> MATEMATICA -1° PERIODO-CLASSI TERZE</a:t>
            </a:r>
            <a:endParaRPr lang="it-IT" sz="120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27676263483951519"/>
          <c:y val="0.10175151478895507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3531009781981898E-2"/>
          <c:y val="7.8580478237460796E-2"/>
          <c:w val="0.88235275445585415"/>
          <c:h val="0.8760798301613210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Foglio1!$N$51</c:f>
              <c:strCache>
                <c:ptCount val="1"/>
                <c:pt idx="0">
                  <c:v>10</c:v>
                </c:pt>
              </c:strCache>
            </c:strRef>
          </c:tx>
          <c:invertIfNegative val="0"/>
          <c:cat>
            <c:strRef>
              <c:f>Foglio1!$O$50:$T$50</c:f>
              <c:strCache>
                <c:ptCount val="6"/>
                <c:pt idx="0">
                  <c:v>3 A ARTE</c:v>
                </c:pt>
                <c:pt idx="1">
                  <c:v>3B ARTE</c:v>
                </c:pt>
                <c:pt idx="2">
                  <c:v>3ASORR.</c:v>
                </c:pt>
                <c:pt idx="3">
                  <c:v>3BSORR.</c:v>
                </c:pt>
                <c:pt idx="4">
                  <c:v>3A SOLE</c:v>
                </c:pt>
                <c:pt idx="5">
                  <c:v>3BSOLE</c:v>
                </c:pt>
              </c:strCache>
            </c:strRef>
          </c:cat>
          <c:val>
            <c:numRef>
              <c:f>Foglio1!$O$51:$T$51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Foglio1!$N$52</c:f>
              <c:strCache>
                <c:ptCount val="1"/>
                <c:pt idx="0">
                  <c:v>9</c:v>
                </c:pt>
              </c:strCache>
            </c:strRef>
          </c:tx>
          <c:invertIfNegative val="0"/>
          <c:cat>
            <c:strRef>
              <c:f>Foglio1!$O$50:$T$50</c:f>
              <c:strCache>
                <c:ptCount val="6"/>
                <c:pt idx="0">
                  <c:v>3 A ARTE</c:v>
                </c:pt>
                <c:pt idx="1">
                  <c:v>3B ARTE</c:v>
                </c:pt>
                <c:pt idx="2">
                  <c:v>3ASORR.</c:v>
                </c:pt>
                <c:pt idx="3">
                  <c:v>3BSORR.</c:v>
                </c:pt>
                <c:pt idx="4">
                  <c:v>3A SOLE</c:v>
                </c:pt>
                <c:pt idx="5">
                  <c:v>3BSOLE</c:v>
                </c:pt>
              </c:strCache>
            </c:strRef>
          </c:cat>
          <c:val>
            <c:numRef>
              <c:f>Foglio1!$O$52:$T$52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Foglio1!$N$53</c:f>
              <c:strCache>
                <c:ptCount val="1"/>
                <c:pt idx="0">
                  <c:v>8</c:v>
                </c:pt>
              </c:strCache>
            </c:strRef>
          </c:tx>
          <c:invertIfNegative val="0"/>
          <c:cat>
            <c:strRef>
              <c:f>Foglio1!$O$50:$T$50</c:f>
              <c:strCache>
                <c:ptCount val="6"/>
                <c:pt idx="0">
                  <c:v>3 A ARTE</c:v>
                </c:pt>
                <c:pt idx="1">
                  <c:v>3B ARTE</c:v>
                </c:pt>
                <c:pt idx="2">
                  <c:v>3ASORR.</c:v>
                </c:pt>
                <c:pt idx="3">
                  <c:v>3BSORR.</c:v>
                </c:pt>
                <c:pt idx="4">
                  <c:v>3A SOLE</c:v>
                </c:pt>
                <c:pt idx="5">
                  <c:v>3BSOLE</c:v>
                </c:pt>
              </c:strCache>
            </c:strRef>
          </c:cat>
          <c:val>
            <c:numRef>
              <c:f>Foglio1!$O$53:$T$53</c:f>
              <c:numCache>
                <c:formatCode>General</c:formatCode>
                <c:ptCount val="6"/>
                <c:pt idx="0">
                  <c:v>11</c:v>
                </c:pt>
                <c:pt idx="1">
                  <c:v>12</c:v>
                </c:pt>
                <c:pt idx="2">
                  <c:v>5</c:v>
                </c:pt>
                <c:pt idx="3">
                  <c:v>10</c:v>
                </c:pt>
                <c:pt idx="4">
                  <c:v>11</c:v>
                </c:pt>
                <c:pt idx="5">
                  <c:v>8</c:v>
                </c:pt>
              </c:numCache>
            </c:numRef>
          </c:val>
        </c:ser>
        <c:ser>
          <c:idx val="3"/>
          <c:order val="3"/>
          <c:tx>
            <c:strRef>
              <c:f>Foglio1!$N$54</c:f>
              <c:strCache>
                <c:ptCount val="1"/>
                <c:pt idx="0">
                  <c:v>7</c:v>
                </c:pt>
              </c:strCache>
            </c:strRef>
          </c:tx>
          <c:invertIfNegative val="0"/>
          <c:cat>
            <c:strRef>
              <c:f>Foglio1!$O$50:$T$50</c:f>
              <c:strCache>
                <c:ptCount val="6"/>
                <c:pt idx="0">
                  <c:v>3 A ARTE</c:v>
                </c:pt>
                <c:pt idx="1">
                  <c:v>3B ARTE</c:v>
                </c:pt>
                <c:pt idx="2">
                  <c:v>3ASORR.</c:v>
                </c:pt>
                <c:pt idx="3">
                  <c:v>3BSORR.</c:v>
                </c:pt>
                <c:pt idx="4">
                  <c:v>3A SOLE</c:v>
                </c:pt>
                <c:pt idx="5">
                  <c:v>3BSOLE</c:v>
                </c:pt>
              </c:strCache>
            </c:strRef>
          </c:cat>
          <c:val>
            <c:numRef>
              <c:f>Foglio1!$O$54:$T$54</c:f>
              <c:numCache>
                <c:formatCode>General</c:formatCode>
                <c:ptCount val="6"/>
                <c:pt idx="0">
                  <c:v>8</c:v>
                </c:pt>
                <c:pt idx="1">
                  <c:v>6</c:v>
                </c:pt>
                <c:pt idx="2">
                  <c:v>6</c:v>
                </c:pt>
                <c:pt idx="3">
                  <c:v>1</c:v>
                </c:pt>
                <c:pt idx="4">
                  <c:v>5</c:v>
                </c:pt>
                <c:pt idx="5">
                  <c:v>4</c:v>
                </c:pt>
              </c:numCache>
            </c:numRef>
          </c:val>
        </c:ser>
        <c:ser>
          <c:idx val="4"/>
          <c:order val="4"/>
          <c:tx>
            <c:strRef>
              <c:f>Foglio1!$N$55</c:f>
              <c:strCache>
                <c:ptCount val="1"/>
                <c:pt idx="0">
                  <c:v>6</c:v>
                </c:pt>
              </c:strCache>
            </c:strRef>
          </c:tx>
          <c:invertIfNegative val="0"/>
          <c:cat>
            <c:strRef>
              <c:f>Foglio1!$O$50:$T$50</c:f>
              <c:strCache>
                <c:ptCount val="6"/>
                <c:pt idx="0">
                  <c:v>3 A ARTE</c:v>
                </c:pt>
                <c:pt idx="1">
                  <c:v>3B ARTE</c:v>
                </c:pt>
                <c:pt idx="2">
                  <c:v>3ASORR.</c:v>
                </c:pt>
                <c:pt idx="3">
                  <c:v>3BSORR.</c:v>
                </c:pt>
                <c:pt idx="4">
                  <c:v>3A SOLE</c:v>
                </c:pt>
                <c:pt idx="5">
                  <c:v>3BSOLE</c:v>
                </c:pt>
              </c:strCache>
            </c:strRef>
          </c:cat>
          <c:val>
            <c:numRef>
              <c:f>Foglio1!$O$55:$T$55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6</c:v>
                </c:pt>
                <c:pt idx="3">
                  <c:v>4</c:v>
                </c:pt>
                <c:pt idx="4">
                  <c:v>2</c:v>
                </c:pt>
                <c:pt idx="5">
                  <c:v>4</c:v>
                </c:pt>
              </c:numCache>
            </c:numRef>
          </c:val>
        </c:ser>
        <c:ser>
          <c:idx val="5"/>
          <c:order val="5"/>
          <c:tx>
            <c:strRef>
              <c:f>Foglio1!$N$56</c:f>
              <c:strCache>
                <c:ptCount val="1"/>
                <c:pt idx="0">
                  <c:v>5</c:v>
                </c:pt>
              </c:strCache>
            </c:strRef>
          </c:tx>
          <c:invertIfNegative val="0"/>
          <c:cat>
            <c:strRef>
              <c:f>Foglio1!$O$50:$T$50</c:f>
              <c:strCache>
                <c:ptCount val="6"/>
                <c:pt idx="0">
                  <c:v>3 A ARTE</c:v>
                </c:pt>
                <c:pt idx="1">
                  <c:v>3B ARTE</c:v>
                </c:pt>
                <c:pt idx="2">
                  <c:v>3ASORR.</c:v>
                </c:pt>
                <c:pt idx="3">
                  <c:v>3BSORR.</c:v>
                </c:pt>
                <c:pt idx="4">
                  <c:v>3A SOLE</c:v>
                </c:pt>
                <c:pt idx="5">
                  <c:v>3BSOLE</c:v>
                </c:pt>
              </c:strCache>
            </c:strRef>
          </c:cat>
          <c:val>
            <c:numRef>
              <c:f>Foglio1!$O$56:$T$56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6874112"/>
        <c:axId val="166880000"/>
        <c:axId val="0"/>
      </c:bar3DChart>
      <c:catAx>
        <c:axId val="16687411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000" b="1">
                <a:solidFill>
                  <a:srgbClr val="FF0000"/>
                </a:solidFill>
              </a:defRPr>
            </a:pPr>
            <a:endParaRPr lang="it-IT"/>
          </a:p>
        </c:txPr>
        <c:crossAx val="166880000"/>
        <c:crosses val="autoZero"/>
        <c:auto val="1"/>
        <c:lblAlgn val="ctr"/>
        <c:lblOffset val="100"/>
        <c:noMultiLvlLbl val="0"/>
      </c:catAx>
      <c:valAx>
        <c:axId val="16688000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66874112"/>
        <c:crosses val="autoZero"/>
        <c:crossBetween val="between"/>
      </c:valAx>
      <c:spPr>
        <a:gradFill>
          <a:gsLst>
            <a:gs pos="77319">
              <a:srgbClr val="E5DDC2"/>
            </a:gs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spPr>
    <a:gradFill>
      <a:gsLst>
        <a:gs pos="77319">
          <a:srgbClr val="E5DDC2"/>
        </a:gs>
        <a:gs pos="0">
          <a:srgbClr val="FFEFD1"/>
        </a:gs>
        <a:gs pos="64999">
          <a:srgbClr val="F0EBD5"/>
        </a:gs>
        <a:gs pos="100000">
          <a:srgbClr val="D1C39F"/>
        </a:gs>
      </a:gsLst>
      <a:lin ang="5400000" scaled="0"/>
    </a:gradFill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it-IT" sz="1200" dirty="0">
                <a:solidFill>
                  <a:srgbClr val="FF0000"/>
                </a:solidFill>
              </a:rPr>
              <a:t>ITALIANO1°PERIODO-CLASSI</a:t>
            </a:r>
            <a:r>
              <a:rPr lang="it-IT" sz="1200" baseline="0" dirty="0">
                <a:solidFill>
                  <a:srgbClr val="FF0000"/>
                </a:solidFill>
              </a:rPr>
              <a:t> QUARTE</a:t>
            </a:r>
            <a:endParaRPr lang="it-IT" sz="1200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16500632582774249"/>
          <c:y val="0.17636929230085546"/>
        </c:manualLayout>
      </c:layout>
      <c:overlay val="0"/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74000">
              <a:srgbClr val="E1D8BB"/>
            </a:gs>
            <a:gs pos="77319">
              <a:srgbClr val="E5DDC2"/>
            </a:gs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9904491904527616"/>
          <c:y val="8.3962702774273174E-2"/>
          <c:w val="0.79195664767406793"/>
          <c:h val="0.8412415743760586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Foglio1!$C$199</c:f>
              <c:strCache>
                <c:ptCount val="1"/>
                <c:pt idx="0">
                  <c:v>ITALIANO1°PERIODO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0.132955312657568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0.119388444019040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3990599683935341E-3"/>
                  <c:y val="0.184509413483971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5993733122623565E-3"/>
                  <c:y val="0.352738584601710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7996866561311782E-3"/>
                  <c:y val="0.168229171117739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FF00"/>
              </a:solidFill>
            </c:sp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Foglio1!$D$198:$H$198</c:f>
              <c:strCache>
                <c:ptCount val="5"/>
                <c:pt idx="0">
                  <c:v>4A-ARTE</c:v>
                </c:pt>
                <c:pt idx="1">
                  <c:v>4B-ARTE</c:v>
                </c:pt>
                <c:pt idx="2">
                  <c:v>4A SORR.</c:v>
                </c:pt>
                <c:pt idx="3">
                  <c:v>4BSORR.</c:v>
                </c:pt>
                <c:pt idx="4">
                  <c:v>4A SOLE</c:v>
                </c:pt>
              </c:strCache>
            </c:strRef>
          </c:cat>
          <c:val>
            <c:numRef>
              <c:f>Foglio1!$D$199:$H$199</c:f>
              <c:numCache>
                <c:formatCode>General</c:formatCode>
                <c:ptCount val="5"/>
                <c:pt idx="0">
                  <c:v>7</c:v>
                </c:pt>
                <c:pt idx="1">
                  <c:v>7</c:v>
                </c:pt>
                <c:pt idx="2">
                  <c:v>7.1</c:v>
                </c:pt>
                <c:pt idx="3">
                  <c:v>7.4</c:v>
                </c:pt>
                <c:pt idx="4">
                  <c:v>7.1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gapDepth val="151"/>
        <c:shape val="box"/>
        <c:axId val="166906496"/>
        <c:axId val="166134144"/>
        <c:axId val="0"/>
      </c:bar3DChart>
      <c:catAx>
        <c:axId val="16690649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>
                <a:solidFill>
                  <a:srgbClr val="FF0000"/>
                </a:solidFill>
              </a:defRPr>
            </a:pPr>
            <a:endParaRPr lang="it-IT"/>
          </a:p>
        </c:txPr>
        <c:crossAx val="166134144"/>
        <c:crosses val="autoZero"/>
        <c:auto val="1"/>
        <c:lblAlgn val="ctr"/>
        <c:lblOffset val="100"/>
        <c:noMultiLvlLbl val="0"/>
      </c:catAx>
      <c:valAx>
        <c:axId val="1661341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69064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solidFill>
            <a:srgbClr val="F79646"/>
          </a:solidFill>
          <a:ln>
            <a:solidFill>
              <a:sysClr val="windowText" lastClr="000000"/>
            </a:solidFill>
          </a:ln>
        </c:spPr>
      </c:dTable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79646">
        <a:lumMod val="20000"/>
        <a:lumOff val="80000"/>
      </a:srgbClr>
    </a:solidFill>
  </c:sp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sz="1200">
                <a:solidFill>
                  <a:srgbClr val="FF0000"/>
                </a:solidFill>
              </a:rPr>
              <a:t>VOTI</a:t>
            </a:r>
            <a:r>
              <a:rPr lang="it-IT" sz="1200" baseline="0">
                <a:solidFill>
                  <a:srgbClr val="FF0000"/>
                </a:solidFill>
              </a:rPr>
              <a:t> ITALIANO-1°PERIODO-CLASSI QUARTE</a:t>
            </a:r>
            <a:endParaRPr lang="it-IT" sz="120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30357092758492604"/>
          <c:y val="0.10442918623076967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Foglio1!$N$32</c:f>
              <c:strCache>
                <c:ptCount val="1"/>
                <c:pt idx="0">
                  <c:v>10</c:v>
                </c:pt>
              </c:strCache>
            </c:strRef>
          </c:tx>
          <c:invertIfNegative val="0"/>
          <c:cat>
            <c:strRef>
              <c:f>Foglio1!$O$31:$T$31</c:f>
              <c:strCache>
                <c:ptCount val="6"/>
                <c:pt idx="0">
                  <c:v>4 A ARTE</c:v>
                </c:pt>
                <c:pt idx="1">
                  <c:v>4B ARTE</c:v>
                </c:pt>
                <c:pt idx="2">
                  <c:v>4A SORR.</c:v>
                </c:pt>
                <c:pt idx="3">
                  <c:v>4A SORR.</c:v>
                </c:pt>
                <c:pt idx="4">
                  <c:v>4A SOLE</c:v>
                </c:pt>
                <c:pt idx="5">
                  <c:v>0</c:v>
                </c:pt>
              </c:strCache>
            </c:strRef>
          </c:cat>
          <c:val>
            <c:numRef>
              <c:f>Foglio1!$O$32:$T$32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Foglio1!$N$33</c:f>
              <c:strCache>
                <c:ptCount val="1"/>
                <c:pt idx="0">
                  <c:v>9</c:v>
                </c:pt>
              </c:strCache>
            </c:strRef>
          </c:tx>
          <c:invertIfNegative val="0"/>
          <c:cat>
            <c:strRef>
              <c:f>Foglio1!$O$31:$T$31</c:f>
              <c:strCache>
                <c:ptCount val="6"/>
                <c:pt idx="0">
                  <c:v>4 A ARTE</c:v>
                </c:pt>
                <c:pt idx="1">
                  <c:v>4B ARTE</c:v>
                </c:pt>
                <c:pt idx="2">
                  <c:v>4A SORR.</c:v>
                </c:pt>
                <c:pt idx="3">
                  <c:v>4A SORR.</c:v>
                </c:pt>
                <c:pt idx="4">
                  <c:v>4A SOLE</c:v>
                </c:pt>
                <c:pt idx="5">
                  <c:v>0</c:v>
                </c:pt>
              </c:strCache>
            </c:strRef>
          </c:cat>
          <c:val>
            <c:numRef>
              <c:f>Foglio1!$O$33:$T$33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5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Foglio1!$N$34</c:f>
              <c:strCache>
                <c:ptCount val="1"/>
                <c:pt idx="0">
                  <c:v>8</c:v>
                </c:pt>
              </c:strCache>
            </c:strRef>
          </c:tx>
          <c:invertIfNegative val="0"/>
          <c:cat>
            <c:strRef>
              <c:f>Foglio1!$O$31:$T$31</c:f>
              <c:strCache>
                <c:ptCount val="6"/>
                <c:pt idx="0">
                  <c:v>4 A ARTE</c:v>
                </c:pt>
                <c:pt idx="1">
                  <c:v>4B ARTE</c:v>
                </c:pt>
                <c:pt idx="2">
                  <c:v>4A SORR.</c:v>
                </c:pt>
                <c:pt idx="3">
                  <c:v>4A SORR.</c:v>
                </c:pt>
                <c:pt idx="4">
                  <c:v>4A SOLE</c:v>
                </c:pt>
                <c:pt idx="5">
                  <c:v>0</c:v>
                </c:pt>
              </c:strCache>
            </c:strRef>
          </c:cat>
          <c:val>
            <c:numRef>
              <c:f>Foglio1!$O$34:$T$34</c:f>
              <c:numCache>
                <c:formatCode>General</c:formatCode>
                <c:ptCount val="6"/>
                <c:pt idx="0">
                  <c:v>6</c:v>
                </c:pt>
                <c:pt idx="1">
                  <c:v>8</c:v>
                </c:pt>
                <c:pt idx="2">
                  <c:v>6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Foglio1!$N$35</c:f>
              <c:strCache>
                <c:ptCount val="1"/>
                <c:pt idx="0">
                  <c:v>7</c:v>
                </c:pt>
              </c:strCache>
            </c:strRef>
          </c:tx>
          <c:invertIfNegative val="0"/>
          <c:cat>
            <c:strRef>
              <c:f>Foglio1!$O$31:$T$31</c:f>
              <c:strCache>
                <c:ptCount val="6"/>
                <c:pt idx="0">
                  <c:v>4 A ARTE</c:v>
                </c:pt>
                <c:pt idx="1">
                  <c:v>4B ARTE</c:v>
                </c:pt>
                <c:pt idx="2">
                  <c:v>4A SORR.</c:v>
                </c:pt>
                <c:pt idx="3">
                  <c:v>4A SORR.</c:v>
                </c:pt>
                <c:pt idx="4">
                  <c:v>4A SOLE</c:v>
                </c:pt>
                <c:pt idx="5">
                  <c:v>0</c:v>
                </c:pt>
              </c:strCache>
            </c:strRef>
          </c:cat>
          <c:val>
            <c:numRef>
              <c:f>Foglio1!$O$35:$T$35</c:f>
              <c:numCache>
                <c:formatCode>General</c:formatCode>
                <c:ptCount val="6"/>
                <c:pt idx="0">
                  <c:v>6</c:v>
                </c:pt>
                <c:pt idx="1">
                  <c:v>4</c:v>
                </c:pt>
                <c:pt idx="2">
                  <c:v>3</c:v>
                </c:pt>
                <c:pt idx="3">
                  <c:v>5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Foglio1!$N$36</c:f>
              <c:strCache>
                <c:ptCount val="1"/>
                <c:pt idx="0">
                  <c:v>6</c:v>
                </c:pt>
              </c:strCache>
            </c:strRef>
          </c:tx>
          <c:invertIfNegative val="0"/>
          <c:cat>
            <c:strRef>
              <c:f>Foglio1!$O$31:$T$31</c:f>
              <c:strCache>
                <c:ptCount val="6"/>
                <c:pt idx="0">
                  <c:v>4 A ARTE</c:v>
                </c:pt>
                <c:pt idx="1">
                  <c:v>4B ARTE</c:v>
                </c:pt>
                <c:pt idx="2">
                  <c:v>4A SORR.</c:v>
                </c:pt>
                <c:pt idx="3">
                  <c:v>4A SORR.</c:v>
                </c:pt>
                <c:pt idx="4">
                  <c:v>4A SOLE</c:v>
                </c:pt>
                <c:pt idx="5">
                  <c:v>0</c:v>
                </c:pt>
              </c:strCache>
            </c:strRef>
          </c:cat>
          <c:val>
            <c:numRef>
              <c:f>Foglio1!$O$36:$T$36</c:f>
              <c:numCache>
                <c:formatCode>General</c:formatCode>
                <c:ptCount val="6"/>
                <c:pt idx="0">
                  <c:v>6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8</c:v>
                </c:pt>
                <c:pt idx="5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Foglio1!$N$37</c:f>
              <c:strCache>
                <c:ptCount val="1"/>
                <c:pt idx="0">
                  <c:v>5</c:v>
                </c:pt>
              </c:strCache>
            </c:strRef>
          </c:tx>
          <c:invertIfNegative val="0"/>
          <c:cat>
            <c:strRef>
              <c:f>Foglio1!$O$31:$T$31</c:f>
              <c:strCache>
                <c:ptCount val="6"/>
                <c:pt idx="0">
                  <c:v>4 A ARTE</c:v>
                </c:pt>
                <c:pt idx="1">
                  <c:v>4B ARTE</c:v>
                </c:pt>
                <c:pt idx="2">
                  <c:v>4A SORR.</c:v>
                </c:pt>
                <c:pt idx="3">
                  <c:v>4A SORR.</c:v>
                </c:pt>
                <c:pt idx="4">
                  <c:v>4A SOLE</c:v>
                </c:pt>
                <c:pt idx="5">
                  <c:v>0</c:v>
                </c:pt>
              </c:strCache>
            </c:strRef>
          </c:cat>
          <c:val>
            <c:numRef>
              <c:f>Foglio1!$O$37:$T$37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097664"/>
        <c:axId val="38797312"/>
        <c:axId val="0"/>
      </c:bar3DChart>
      <c:catAx>
        <c:axId val="380976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rgbClr val="FF0000"/>
                </a:solidFill>
              </a:defRPr>
            </a:pPr>
            <a:endParaRPr lang="it-IT"/>
          </a:p>
        </c:txPr>
        <c:crossAx val="38797312"/>
        <c:crosses val="autoZero"/>
        <c:auto val="1"/>
        <c:lblAlgn val="ctr"/>
        <c:lblOffset val="100"/>
        <c:noMultiLvlLbl val="0"/>
      </c:catAx>
      <c:valAx>
        <c:axId val="387973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80976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accent3">
        <a:lumMod val="20000"/>
        <a:lumOff val="80000"/>
      </a:schemeClr>
    </a:solidFill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it-IT" sz="1400" dirty="0">
                <a:solidFill>
                  <a:srgbClr val="FF0000"/>
                </a:solidFill>
              </a:rPr>
              <a:t>MATEMATICA-1°PERIODO-CLASSI QUARTE</a:t>
            </a:r>
          </a:p>
        </c:rich>
      </c:tx>
      <c:layout>
        <c:manualLayout>
          <c:xMode val="edge"/>
          <c:yMode val="edge"/>
          <c:x val="0.17478868301075617"/>
          <c:y val="9.2825943316239723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Foglio1!$C$199</c:f>
              <c:strCache>
                <c:ptCount val="1"/>
                <c:pt idx="0">
                  <c:v>MAT.1°PERIODO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8542007055281024E-3"/>
                  <c:y val="0.15548345505470151"/>
                </c:manualLayout>
              </c:layout>
              <c:spPr>
                <a:solidFill>
                  <a:srgbClr val="FFFF00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8.8184646150427731E-2"/>
                </c:manualLayout>
              </c:layout>
              <c:spPr>
                <a:solidFill>
                  <a:srgbClr val="FFFF00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0.24598874978803525"/>
                </c:manualLayout>
              </c:layout>
              <c:spPr>
                <a:solidFill>
                  <a:srgbClr val="FFFF00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180669018427106E-3"/>
                  <c:y val="0.31560820727521505"/>
                </c:manualLayout>
              </c:layout>
              <c:spPr>
                <a:solidFill>
                  <a:srgbClr val="FFFF00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6.4722676073708423E-3"/>
                  <c:y val="0.30400496436068508"/>
                </c:manualLayout>
              </c:layout>
              <c:spPr>
                <a:solidFill>
                  <a:srgbClr val="FFFF00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Foglio1!$D$198:$H$198</c:f>
              <c:strCache>
                <c:ptCount val="5"/>
                <c:pt idx="0">
                  <c:v>4A-ARTE</c:v>
                </c:pt>
                <c:pt idx="1">
                  <c:v>4B-ARTE</c:v>
                </c:pt>
                <c:pt idx="2">
                  <c:v>4A SORR.</c:v>
                </c:pt>
                <c:pt idx="3">
                  <c:v>4BSORR.</c:v>
                </c:pt>
                <c:pt idx="4">
                  <c:v>4A SOLE</c:v>
                </c:pt>
              </c:strCache>
            </c:strRef>
          </c:cat>
          <c:val>
            <c:numRef>
              <c:f>Foglio1!$D$199:$H$199</c:f>
              <c:numCache>
                <c:formatCode>General</c:formatCode>
                <c:ptCount val="5"/>
                <c:pt idx="0">
                  <c:v>6.6</c:v>
                </c:pt>
                <c:pt idx="1">
                  <c:v>6.1</c:v>
                </c:pt>
                <c:pt idx="2">
                  <c:v>7</c:v>
                </c:pt>
                <c:pt idx="3">
                  <c:v>7.2</c:v>
                </c:pt>
                <c:pt idx="4">
                  <c:v>7.2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9"/>
        <c:gapDepth val="165"/>
        <c:shape val="box"/>
        <c:axId val="166938496"/>
        <c:axId val="166940032"/>
        <c:axId val="0"/>
      </c:bar3DChart>
      <c:catAx>
        <c:axId val="16693849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 b="1">
                <a:solidFill>
                  <a:srgbClr val="FF0000"/>
                </a:solidFill>
              </a:defRPr>
            </a:pPr>
            <a:endParaRPr lang="it-IT"/>
          </a:p>
        </c:txPr>
        <c:crossAx val="166940032"/>
        <c:crosses val="autoZero"/>
        <c:auto val="1"/>
        <c:lblAlgn val="ctr"/>
        <c:lblOffset val="100"/>
        <c:noMultiLvlLbl val="0"/>
      </c:catAx>
      <c:valAx>
        <c:axId val="1669400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69384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solidFill>
            <a:srgbClr val="FFC000"/>
          </a:solidFill>
        </c:spPr>
      </c:dTable>
      <c:spPr>
        <a:noFill/>
        <a:ln w="25400">
          <a:noFill/>
        </a:ln>
      </c:spPr>
    </c:plotArea>
    <c:plotVisOnly val="1"/>
    <c:dispBlanksAs val="gap"/>
    <c:showDLblsOverMax val="0"/>
  </c:chart>
  <c:spPr>
    <a:gradFill>
      <a:gsLst>
        <a:gs pos="77319">
          <a:srgbClr val="E5DDC2"/>
        </a:gs>
        <a:gs pos="0">
          <a:srgbClr val="FFEFD1"/>
        </a:gs>
        <a:gs pos="64999">
          <a:srgbClr val="F0EBD5"/>
        </a:gs>
        <a:gs pos="100000">
          <a:srgbClr val="D1C39F"/>
        </a:gs>
      </a:gsLst>
      <a:lin ang="5400000" scaled="0"/>
    </a:gradFill>
  </c:sp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sz="1200" b="1">
                <a:solidFill>
                  <a:srgbClr val="FF0000"/>
                </a:solidFill>
              </a:rPr>
              <a:t>VOTI</a:t>
            </a:r>
            <a:r>
              <a:rPr lang="it-IT" sz="1200" b="1" baseline="0">
                <a:solidFill>
                  <a:srgbClr val="FF0000"/>
                </a:solidFill>
              </a:rPr>
              <a:t> MATEMATICA-1°PERIODO-CLASSI QUARTE</a:t>
            </a:r>
            <a:endParaRPr lang="it-IT" sz="1200" b="1">
              <a:solidFill>
                <a:srgbClr val="FF0000"/>
              </a:solidFill>
            </a:endParaRPr>
          </a:p>
        </c:rich>
      </c:tx>
      <c:layout/>
      <c:overlay val="0"/>
      <c:spPr>
        <a:solidFill>
          <a:schemeClr val="accent3">
            <a:lumMod val="20000"/>
            <a:lumOff val="80000"/>
          </a:schemeClr>
        </a:solidFill>
      </c:spPr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Foglio1!$N$32</c:f>
              <c:strCache>
                <c:ptCount val="1"/>
                <c:pt idx="0">
                  <c:v>10</c:v>
                </c:pt>
              </c:strCache>
            </c:strRef>
          </c:tx>
          <c:invertIfNegative val="0"/>
          <c:cat>
            <c:strRef>
              <c:f>Foglio1!$O$31:$T$31</c:f>
              <c:strCache>
                <c:ptCount val="6"/>
                <c:pt idx="0">
                  <c:v>4 A ARTE</c:v>
                </c:pt>
                <c:pt idx="1">
                  <c:v>4B ARTE</c:v>
                </c:pt>
                <c:pt idx="2">
                  <c:v>4A SORR.</c:v>
                </c:pt>
                <c:pt idx="3">
                  <c:v>4A SORR.</c:v>
                </c:pt>
                <c:pt idx="4">
                  <c:v>4A SOLE</c:v>
                </c:pt>
                <c:pt idx="5">
                  <c:v>0</c:v>
                </c:pt>
              </c:strCache>
            </c:strRef>
          </c:cat>
          <c:val>
            <c:numRef>
              <c:f>Foglio1!$O$32:$T$32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Foglio1!$N$33</c:f>
              <c:strCache>
                <c:ptCount val="1"/>
                <c:pt idx="0">
                  <c:v>9</c:v>
                </c:pt>
              </c:strCache>
            </c:strRef>
          </c:tx>
          <c:invertIfNegative val="0"/>
          <c:cat>
            <c:strRef>
              <c:f>Foglio1!$O$31:$T$31</c:f>
              <c:strCache>
                <c:ptCount val="6"/>
                <c:pt idx="0">
                  <c:v>4 A ARTE</c:v>
                </c:pt>
                <c:pt idx="1">
                  <c:v>4B ARTE</c:v>
                </c:pt>
                <c:pt idx="2">
                  <c:v>4A SORR.</c:v>
                </c:pt>
                <c:pt idx="3">
                  <c:v>4A SORR.</c:v>
                </c:pt>
                <c:pt idx="4">
                  <c:v>4A SOLE</c:v>
                </c:pt>
                <c:pt idx="5">
                  <c:v>0</c:v>
                </c:pt>
              </c:strCache>
            </c:strRef>
          </c:cat>
          <c:val>
            <c:numRef>
              <c:f>Foglio1!$O$33:$T$33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5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Foglio1!$N$34</c:f>
              <c:strCache>
                <c:ptCount val="1"/>
                <c:pt idx="0">
                  <c:v>8</c:v>
                </c:pt>
              </c:strCache>
            </c:strRef>
          </c:tx>
          <c:invertIfNegative val="0"/>
          <c:cat>
            <c:strRef>
              <c:f>Foglio1!$O$31:$T$31</c:f>
              <c:strCache>
                <c:ptCount val="6"/>
                <c:pt idx="0">
                  <c:v>4 A ARTE</c:v>
                </c:pt>
                <c:pt idx="1">
                  <c:v>4B ARTE</c:v>
                </c:pt>
                <c:pt idx="2">
                  <c:v>4A SORR.</c:v>
                </c:pt>
                <c:pt idx="3">
                  <c:v>4A SORR.</c:v>
                </c:pt>
                <c:pt idx="4">
                  <c:v>4A SOLE</c:v>
                </c:pt>
                <c:pt idx="5">
                  <c:v>0</c:v>
                </c:pt>
              </c:strCache>
            </c:strRef>
          </c:cat>
          <c:val>
            <c:numRef>
              <c:f>Foglio1!$O$34:$T$34</c:f>
              <c:numCache>
                <c:formatCode>General</c:formatCode>
                <c:ptCount val="6"/>
                <c:pt idx="0">
                  <c:v>6</c:v>
                </c:pt>
                <c:pt idx="1">
                  <c:v>8</c:v>
                </c:pt>
                <c:pt idx="2">
                  <c:v>6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Foglio1!$N$35</c:f>
              <c:strCache>
                <c:ptCount val="1"/>
                <c:pt idx="0">
                  <c:v>7</c:v>
                </c:pt>
              </c:strCache>
            </c:strRef>
          </c:tx>
          <c:invertIfNegative val="0"/>
          <c:cat>
            <c:strRef>
              <c:f>Foglio1!$O$31:$T$31</c:f>
              <c:strCache>
                <c:ptCount val="6"/>
                <c:pt idx="0">
                  <c:v>4 A ARTE</c:v>
                </c:pt>
                <c:pt idx="1">
                  <c:v>4B ARTE</c:v>
                </c:pt>
                <c:pt idx="2">
                  <c:v>4A SORR.</c:v>
                </c:pt>
                <c:pt idx="3">
                  <c:v>4A SORR.</c:v>
                </c:pt>
                <c:pt idx="4">
                  <c:v>4A SOLE</c:v>
                </c:pt>
                <c:pt idx="5">
                  <c:v>0</c:v>
                </c:pt>
              </c:strCache>
            </c:strRef>
          </c:cat>
          <c:val>
            <c:numRef>
              <c:f>Foglio1!$O$35:$T$35</c:f>
              <c:numCache>
                <c:formatCode>General</c:formatCode>
                <c:ptCount val="6"/>
                <c:pt idx="0">
                  <c:v>6</c:v>
                </c:pt>
                <c:pt idx="1">
                  <c:v>4</c:v>
                </c:pt>
                <c:pt idx="2">
                  <c:v>3</c:v>
                </c:pt>
                <c:pt idx="3">
                  <c:v>5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Foglio1!$N$36</c:f>
              <c:strCache>
                <c:ptCount val="1"/>
                <c:pt idx="0">
                  <c:v>6</c:v>
                </c:pt>
              </c:strCache>
            </c:strRef>
          </c:tx>
          <c:invertIfNegative val="0"/>
          <c:cat>
            <c:strRef>
              <c:f>Foglio1!$O$31:$T$31</c:f>
              <c:strCache>
                <c:ptCount val="6"/>
                <c:pt idx="0">
                  <c:v>4 A ARTE</c:v>
                </c:pt>
                <c:pt idx="1">
                  <c:v>4B ARTE</c:v>
                </c:pt>
                <c:pt idx="2">
                  <c:v>4A SORR.</c:v>
                </c:pt>
                <c:pt idx="3">
                  <c:v>4A SORR.</c:v>
                </c:pt>
                <c:pt idx="4">
                  <c:v>4A SOLE</c:v>
                </c:pt>
                <c:pt idx="5">
                  <c:v>0</c:v>
                </c:pt>
              </c:strCache>
            </c:strRef>
          </c:cat>
          <c:val>
            <c:numRef>
              <c:f>Foglio1!$O$36:$T$36</c:f>
              <c:numCache>
                <c:formatCode>General</c:formatCode>
                <c:ptCount val="6"/>
                <c:pt idx="0">
                  <c:v>6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8</c:v>
                </c:pt>
                <c:pt idx="5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Foglio1!$N$37</c:f>
              <c:strCache>
                <c:ptCount val="1"/>
                <c:pt idx="0">
                  <c:v>5</c:v>
                </c:pt>
              </c:strCache>
            </c:strRef>
          </c:tx>
          <c:invertIfNegative val="0"/>
          <c:cat>
            <c:strRef>
              <c:f>Foglio1!$O$31:$T$31</c:f>
              <c:strCache>
                <c:ptCount val="6"/>
                <c:pt idx="0">
                  <c:v>4 A ARTE</c:v>
                </c:pt>
                <c:pt idx="1">
                  <c:v>4B ARTE</c:v>
                </c:pt>
                <c:pt idx="2">
                  <c:v>4A SORR.</c:v>
                </c:pt>
                <c:pt idx="3">
                  <c:v>4A SORR.</c:v>
                </c:pt>
                <c:pt idx="4">
                  <c:v>4A SOLE</c:v>
                </c:pt>
                <c:pt idx="5">
                  <c:v>0</c:v>
                </c:pt>
              </c:strCache>
            </c:strRef>
          </c:cat>
          <c:val>
            <c:numRef>
              <c:f>Foglio1!$O$37:$T$37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7430528"/>
        <c:axId val="157432832"/>
        <c:axId val="0"/>
      </c:bar3DChart>
      <c:catAx>
        <c:axId val="1574305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rgbClr val="FF0000"/>
                </a:solidFill>
              </a:defRPr>
            </a:pPr>
            <a:endParaRPr lang="it-IT"/>
          </a:p>
        </c:txPr>
        <c:crossAx val="157432832"/>
        <c:crosses val="autoZero"/>
        <c:auto val="1"/>
        <c:lblAlgn val="ctr"/>
        <c:lblOffset val="100"/>
        <c:noMultiLvlLbl val="0"/>
      </c:catAx>
      <c:valAx>
        <c:axId val="157432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74305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gradFill>
      <a:gsLst>
        <a:gs pos="77319">
          <a:srgbClr val="E5DDC2"/>
        </a:gs>
        <a:gs pos="0">
          <a:srgbClr val="FFEFD1"/>
        </a:gs>
        <a:gs pos="64999">
          <a:srgbClr val="F0EBD5"/>
        </a:gs>
        <a:gs pos="100000">
          <a:srgbClr val="D1C39F"/>
        </a:gs>
      </a:gsLst>
      <a:lin ang="5400000" scaled="0"/>
    </a:gradFill>
  </c:sp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sz="1200" dirty="0">
                <a:solidFill>
                  <a:srgbClr val="FF0000"/>
                </a:solidFill>
              </a:rPr>
              <a:t>ITALIANO-1°PERIODO-CLASSE QUINTA</a:t>
            </a:r>
          </a:p>
        </c:rich>
      </c:tx>
      <c:layout>
        <c:manualLayout>
          <c:xMode val="edge"/>
          <c:yMode val="edge"/>
          <c:x val="0.11644353504372529"/>
          <c:y val="0.21390424212124579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Foglio1!$C$203</c:f>
              <c:strCache>
                <c:ptCount val="1"/>
                <c:pt idx="0">
                  <c:v>ITALIANO.1°PERIODO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869639937560215E-17"/>
                  <c:y val="0.10582157538051327"/>
                </c:manualLayout>
              </c:layout>
              <c:spPr>
                <a:solidFill>
                  <a:srgbClr val="FFFF00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0.19106673332592675"/>
                </c:manualLayout>
              </c:layout>
              <c:spPr>
                <a:solidFill>
                  <a:srgbClr val="FFFF00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7241774723443429E-3"/>
                  <c:y val="0.17342980409584119"/>
                </c:manualLayout>
              </c:layout>
              <c:spPr>
                <a:solidFill>
                  <a:srgbClr val="FFFF00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7241774723443429E-3"/>
                  <c:y val="0.21752212717105507"/>
                </c:manualLayout>
              </c:layout>
              <c:spPr>
                <a:solidFill>
                  <a:srgbClr val="FFFF00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0.23221956819612635"/>
                </c:manualLayout>
              </c:layout>
              <c:spPr>
                <a:solidFill>
                  <a:srgbClr val="FFFF00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7241774723443429E-3"/>
                  <c:y val="0.17930878050586976"/>
                </c:manualLayout>
              </c:layout>
              <c:spPr>
                <a:solidFill>
                  <a:srgbClr val="FFFF00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Foglio1!$D$202:$I$202</c:f>
              <c:strCache>
                <c:ptCount val="6"/>
                <c:pt idx="0">
                  <c:v>5A-ARTE</c:v>
                </c:pt>
                <c:pt idx="1">
                  <c:v>5B-ARTE</c:v>
                </c:pt>
                <c:pt idx="2">
                  <c:v>5A SORR.</c:v>
                </c:pt>
                <c:pt idx="3">
                  <c:v>5B SORR.</c:v>
                </c:pt>
                <c:pt idx="4">
                  <c:v>5A SOLE</c:v>
                </c:pt>
                <c:pt idx="5">
                  <c:v>5B SOLE</c:v>
                </c:pt>
              </c:strCache>
            </c:strRef>
          </c:cat>
          <c:val>
            <c:numRef>
              <c:f>Foglio1!$D$203:$I$203</c:f>
              <c:numCache>
                <c:formatCode>General</c:formatCode>
                <c:ptCount val="6"/>
                <c:pt idx="0">
                  <c:v>6.8</c:v>
                </c:pt>
                <c:pt idx="1">
                  <c:v>7</c:v>
                </c:pt>
                <c:pt idx="2">
                  <c:v>7</c:v>
                </c:pt>
                <c:pt idx="3">
                  <c:v>7.6</c:v>
                </c:pt>
                <c:pt idx="4">
                  <c:v>7.6</c:v>
                </c:pt>
                <c:pt idx="5">
                  <c:v>7.4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9"/>
        <c:gapDepth val="136"/>
        <c:shape val="box"/>
        <c:axId val="167027072"/>
        <c:axId val="167028608"/>
        <c:axId val="0"/>
      </c:bar3DChart>
      <c:catAx>
        <c:axId val="16702707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>
                <a:solidFill>
                  <a:srgbClr val="FF0000"/>
                </a:solidFill>
              </a:defRPr>
            </a:pPr>
            <a:endParaRPr lang="it-IT"/>
          </a:p>
        </c:txPr>
        <c:crossAx val="167028608"/>
        <c:crosses val="autoZero"/>
        <c:auto val="1"/>
        <c:lblAlgn val="ctr"/>
        <c:lblOffset val="100"/>
        <c:noMultiLvlLbl val="0"/>
      </c:catAx>
      <c:valAx>
        <c:axId val="1670286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702707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solidFill>
            <a:schemeClr val="accent6">
              <a:lumMod val="60000"/>
              <a:lumOff val="40000"/>
            </a:schemeClr>
          </a:solidFill>
        </c:spPr>
      </c:dTable>
    </c:plotArea>
    <c:plotVisOnly val="1"/>
    <c:dispBlanksAs val="gap"/>
    <c:showDLblsOverMax val="0"/>
  </c:chart>
  <c:spPr>
    <a:solidFill>
      <a:schemeClr val="accent3">
        <a:lumMod val="20000"/>
        <a:lumOff val="80000"/>
      </a:schemeClr>
    </a:solidFill>
  </c:sp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sz="1200" dirty="0">
                <a:solidFill>
                  <a:srgbClr val="FF0000"/>
                </a:solidFill>
              </a:rPr>
              <a:t>VOTO</a:t>
            </a:r>
            <a:r>
              <a:rPr lang="it-IT" sz="1200" baseline="0" dirty="0">
                <a:solidFill>
                  <a:srgbClr val="FF0000"/>
                </a:solidFill>
              </a:rPr>
              <a:t> </a:t>
            </a:r>
            <a:r>
              <a:rPr lang="it-IT" sz="1200" baseline="0" dirty="0" smtClean="0">
                <a:solidFill>
                  <a:srgbClr val="FF0000"/>
                </a:solidFill>
              </a:rPr>
              <a:t>ITALIANO-1°PERIODO-CLASSI QUINTE</a:t>
            </a:r>
            <a:endParaRPr lang="it-IT" sz="1200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30406575195348667"/>
          <c:y val="0.10969309643101986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4811333599099008E-2"/>
          <c:y val="7.4747284177096848E-2"/>
          <c:w val="0.87889254135161454"/>
          <c:h val="0.882124716494915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Foglio1!$N$60</c:f>
              <c:strCache>
                <c:ptCount val="1"/>
                <c:pt idx="0">
                  <c:v>10</c:v>
                </c:pt>
              </c:strCache>
            </c:strRef>
          </c:tx>
          <c:invertIfNegative val="0"/>
          <c:cat>
            <c:strRef>
              <c:f>Foglio1!$O$59:$T$59</c:f>
              <c:strCache>
                <c:ptCount val="6"/>
                <c:pt idx="0">
                  <c:v>5A ARTE</c:v>
                </c:pt>
                <c:pt idx="1">
                  <c:v>5B ARTE</c:v>
                </c:pt>
                <c:pt idx="2">
                  <c:v>5ASORR.</c:v>
                </c:pt>
                <c:pt idx="3">
                  <c:v>5BSORR.</c:v>
                </c:pt>
                <c:pt idx="4">
                  <c:v>5A SOLE</c:v>
                </c:pt>
                <c:pt idx="5">
                  <c:v>5BSOLE</c:v>
                </c:pt>
              </c:strCache>
            </c:strRef>
          </c:cat>
          <c:val>
            <c:numRef>
              <c:f>Foglio1!$O$60:$T$60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Foglio1!$N$61</c:f>
              <c:strCache>
                <c:ptCount val="1"/>
                <c:pt idx="0">
                  <c:v>9</c:v>
                </c:pt>
              </c:strCache>
            </c:strRef>
          </c:tx>
          <c:invertIfNegative val="0"/>
          <c:cat>
            <c:strRef>
              <c:f>Foglio1!$O$59:$T$59</c:f>
              <c:strCache>
                <c:ptCount val="6"/>
                <c:pt idx="0">
                  <c:v>5A ARTE</c:v>
                </c:pt>
                <c:pt idx="1">
                  <c:v>5B ARTE</c:v>
                </c:pt>
                <c:pt idx="2">
                  <c:v>5ASORR.</c:v>
                </c:pt>
                <c:pt idx="3">
                  <c:v>5BSORR.</c:v>
                </c:pt>
                <c:pt idx="4">
                  <c:v>5A SOLE</c:v>
                </c:pt>
                <c:pt idx="5">
                  <c:v>5BSOLE</c:v>
                </c:pt>
              </c:strCache>
            </c:strRef>
          </c:cat>
          <c:val>
            <c:numRef>
              <c:f>Foglio1!$O$61:$T$61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</c:numCache>
            </c:numRef>
          </c:val>
        </c:ser>
        <c:ser>
          <c:idx val="2"/>
          <c:order val="2"/>
          <c:tx>
            <c:strRef>
              <c:f>Foglio1!$N$62</c:f>
              <c:strCache>
                <c:ptCount val="1"/>
                <c:pt idx="0">
                  <c:v>8</c:v>
                </c:pt>
              </c:strCache>
            </c:strRef>
          </c:tx>
          <c:invertIfNegative val="0"/>
          <c:cat>
            <c:strRef>
              <c:f>Foglio1!$O$59:$T$59</c:f>
              <c:strCache>
                <c:ptCount val="6"/>
                <c:pt idx="0">
                  <c:v>5A ARTE</c:v>
                </c:pt>
                <c:pt idx="1">
                  <c:v>5B ARTE</c:v>
                </c:pt>
                <c:pt idx="2">
                  <c:v>5ASORR.</c:v>
                </c:pt>
                <c:pt idx="3">
                  <c:v>5BSORR.</c:v>
                </c:pt>
                <c:pt idx="4">
                  <c:v>5A SOLE</c:v>
                </c:pt>
                <c:pt idx="5">
                  <c:v>5BSOLE</c:v>
                </c:pt>
              </c:strCache>
            </c:strRef>
          </c:cat>
          <c:val>
            <c:numRef>
              <c:f>Foglio1!$O$62:$T$62</c:f>
              <c:numCache>
                <c:formatCode>General</c:formatCode>
                <c:ptCount val="6"/>
                <c:pt idx="0">
                  <c:v>3</c:v>
                </c:pt>
                <c:pt idx="1">
                  <c:v>6</c:v>
                </c:pt>
                <c:pt idx="2">
                  <c:v>3</c:v>
                </c:pt>
                <c:pt idx="3">
                  <c:v>6</c:v>
                </c:pt>
                <c:pt idx="4">
                  <c:v>2</c:v>
                </c:pt>
                <c:pt idx="5">
                  <c:v>3</c:v>
                </c:pt>
              </c:numCache>
            </c:numRef>
          </c:val>
        </c:ser>
        <c:ser>
          <c:idx val="3"/>
          <c:order val="3"/>
          <c:tx>
            <c:strRef>
              <c:f>Foglio1!$N$63</c:f>
              <c:strCache>
                <c:ptCount val="1"/>
                <c:pt idx="0">
                  <c:v>7</c:v>
                </c:pt>
              </c:strCache>
            </c:strRef>
          </c:tx>
          <c:invertIfNegative val="0"/>
          <c:cat>
            <c:strRef>
              <c:f>Foglio1!$O$59:$T$59</c:f>
              <c:strCache>
                <c:ptCount val="6"/>
                <c:pt idx="0">
                  <c:v>5A ARTE</c:v>
                </c:pt>
                <c:pt idx="1">
                  <c:v>5B ARTE</c:v>
                </c:pt>
                <c:pt idx="2">
                  <c:v>5ASORR.</c:v>
                </c:pt>
                <c:pt idx="3">
                  <c:v>5BSORR.</c:v>
                </c:pt>
                <c:pt idx="4">
                  <c:v>5A SOLE</c:v>
                </c:pt>
                <c:pt idx="5">
                  <c:v>5BSOLE</c:v>
                </c:pt>
              </c:strCache>
            </c:strRef>
          </c:cat>
          <c:val>
            <c:numRef>
              <c:f>Foglio1!$O$63:$T$63</c:f>
              <c:numCache>
                <c:formatCode>General</c:formatCode>
                <c:ptCount val="6"/>
                <c:pt idx="0">
                  <c:v>10</c:v>
                </c:pt>
                <c:pt idx="1">
                  <c:v>8</c:v>
                </c:pt>
                <c:pt idx="2">
                  <c:v>5</c:v>
                </c:pt>
                <c:pt idx="3">
                  <c:v>6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Foglio1!$N$64</c:f>
              <c:strCache>
                <c:ptCount val="1"/>
                <c:pt idx="0">
                  <c:v>6</c:v>
                </c:pt>
              </c:strCache>
            </c:strRef>
          </c:tx>
          <c:invertIfNegative val="0"/>
          <c:cat>
            <c:strRef>
              <c:f>Foglio1!$O$59:$T$59</c:f>
              <c:strCache>
                <c:ptCount val="6"/>
                <c:pt idx="0">
                  <c:v>5A ARTE</c:v>
                </c:pt>
                <c:pt idx="1">
                  <c:v>5B ARTE</c:v>
                </c:pt>
                <c:pt idx="2">
                  <c:v>5ASORR.</c:v>
                </c:pt>
                <c:pt idx="3">
                  <c:v>5BSORR.</c:v>
                </c:pt>
                <c:pt idx="4">
                  <c:v>5A SOLE</c:v>
                </c:pt>
                <c:pt idx="5">
                  <c:v>5BSOLE</c:v>
                </c:pt>
              </c:strCache>
            </c:strRef>
          </c:cat>
          <c:val>
            <c:numRef>
              <c:f>Foglio1!$O$64:$T$64</c:f>
              <c:numCache>
                <c:formatCode>General</c:formatCode>
                <c:ptCount val="6"/>
                <c:pt idx="0">
                  <c:v>6</c:v>
                </c:pt>
                <c:pt idx="1">
                  <c:v>5</c:v>
                </c:pt>
                <c:pt idx="2">
                  <c:v>8</c:v>
                </c:pt>
                <c:pt idx="3">
                  <c:v>4</c:v>
                </c:pt>
                <c:pt idx="4">
                  <c:v>3</c:v>
                </c:pt>
                <c:pt idx="5">
                  <c:v>6</c:v>
                </c:pt>
              </c:numCache>
            </c:numRef>
          </c:val>
        </c:ser>
        <c:ser>
          <c:idx val="5"/>
          <c:order val="5"/>
          <c:tx>
            <c:strRef>
              <c:f>Foglio1!$N$65</c:f>
              <c:strCache>
                <c:ptCount val="1"/>
                <c:pt idx="0">
                  <c:v>5</c:v>
                </c:pt>
              </c:strCache>
            </c:strRef>
          </c:tx>
          <c:invertIfNegative val="0"/>
          <c:cat>
            <c:strRef>
              <c:f>Foglio1!$O$59:$T$59</c:f>
              <c:strCache>
                <c:ptCount val="6"/>
                <c:pt idx="0">
                  <c:v>5A ARTE</c:v>
                </c:pt>
                <c:pt idx="1">
                  <c:v>5B ARTE</c:v>
                </c:pt>
                <c:pt idx="2">
                  <c:v>5ASORR.</c:v>
                </c:pt>
                <c:pt idx="3">
                  <c:v>5BSORR.</c:v>
                </c:pt>
                <c:pt idx="4">
                  <c:v>5A SOLE</c:v>
                </c:pt>
                <c:pt idx="5">
                  <c:v>5BSOLE</c:v>
                </c:pt>
              </c:strCache>
            </c:strRef>
          </c:cat>
          <c:val>
            <c:numRef>
              <c:f>Foglio1!$O$65:$T$65</c:f>
              <c:numCache>
                <c:formatCode>General</c:formatCode>
                <c:ptCount val="6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7145472"/>
        <c:axId val="167147008"/>
        <c:axId val="0"/>
      </c:bar3DChart>
      <c:catAx>
        <c:axId val="16714547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>
                <a:solidFill>
                  <a:srgbClr val="FF0000"/>
                </a:solidFill>
              </a:defRPr>
            </a:pPr>
            <a:endParaRPr lang="it-IT"/>
          </a:p>
        </c:txPr>
        <c:crossAx val="167147008"/>
        <c:crosses val="autoZero"/>
        <c:auto val="1"/>
        <c:lblAlgn val="ctr"/>
        <c:lblOffset val="100"/>
        <c:noMultiLvlLbl val="0"/>
      </c:catAx>
      <c:valAx>
        <c:axId val="16714700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67145472"/>
        <c:crosses val="autoZero"/>
        <c:crossBetween val="between"/>
      </c:valAx>
      <c:spPr>
        <a:gradFill>
          <a:gsLst>
            <a:gs pos="77319">
              <a:srgbClr val="E5DDC2"/>
            </a:gs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</c:spPr>
    </c:plotArea>
    <c:legend>
      <c:legendPos val="r"/>
      <c:layout/>
      <c:overlay val="0"/>
    </c:legend>
    <c:plotVisOnly val="1"/>
    <c:dispBlanksAs val="gap"/>
    <c:showDLblsOverMax val="0"/>
  </c:chart>
  <c:spPr>
    <a:gradFill>
      <a:gsLst>
        <a:gs pos="77319">
          <a:srgbClr val="E5DDC2"/>
        </a:gs>
        <a:gs pos="0">
          <a:srgbClr val="FFEFD1"/>
        </a:gs>
        <a:gs pos="64999">
          <a:srgbClr val="F0EBD5"/>
        </a:gs>
        <a:gs pos="100000">
          <a:srgbClr val="D1C39F"/>
        </a:gs>
      </a:gsLst>
      <a:lin ang="5400000" scaled="0"/>
    </a:gradFill>
  </c:sp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it-IT" sz="1200" dirty="0">
                <a:solidFill>
                  <a:srgbClr val="FF0000"/>
                </a:solidFill>
              </a:rPr>
              <a:t>MATEMATICA -</a:t>
            </a:r>
            <a:r>
              <a:rPr lang="it-IT" sz="1200" dirty="0" smtClean="0">
                <a:solidFill>
                  <a:srgbClr val="FF0000"/>
                </a:solidFill>
              </a:rPr>
              <a:t>1°PERIODO-CLASSI QUINTE</a:t>
            </a:r>
            <a:endParaRPr lang="it-IT" sz="1200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15759038604764081"/>
          <c:y val="0.2307498240936192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Foglio1!$C$207</c:f>
              <c:strCache>
                <c:ptCount val="1"/>
                <c:pt idx="0">
                  <c:v>MATEMATICA1°PERIODO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6330490027856987E-3"/>
                  <c:y val="0.11757952820057031"/>
                </c:manualLayout>
              </c:layout>
              <c:spPr>
                <a:solidFill>
                  <a:srgbClr val="FFFF00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6330490027856987E-3"/>
                  <c:y val="0.12051901640558456"/>
                </c:manualLayout>
              </c:layout>
              <c:spPr>
                <a:solidFill>
                  <a:srgbClr val="FFFF00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9877771722347113E-17"/>
                  <c:y val="0.18224826871088398"/>
                </c:manualLayout>
              </c:layout>
              <c:spPr>
                <a:solidFill>
                  <a:srgbClr val="FFFF00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2660980055713973E-3"/>
                  <c:y val="0.2175218957152909"/>
                </c:manualLayout>
              </c:layout>
              <c:spPr>
                <a:solidFill>
                  <a:srgbClr val="FFFF00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6330490027856987E-3"/>
                  <c:y val="0.23809854460615487"/>
                </c:manualLayout>
              </c:layout>
              <c:spPr>
                <a:solidFill>
                  <a:srgbClr val="FFFF00"/>
                </a:solidFill>
              </c:spPr>
              <c:txPr>
                <a:bodyPr/>
                <a:lstStyle/>
                <a:p>
                  <a:pPr>
                    <a:defRPr sz="1100"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6330490027858184E-3"/>
                  <c:y val="0.16755082768581264"/>
                </c:manualLayout>
              </c:layout>
              <c:spPr>
                <a:solidFill>
                  <a:srgbClr val="FFFF00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Foglio1!$D$206:$I$206</c:f>
              <c:strCache>
                <c:ptCount val="6"/>
                <c:pt idx="0">
                  <c:v>5A-ARTE</c:v>
                </c:pt>
                <c:pt idx="1">
                  <c:v>5B-ARTE</c:v>
                </c:pt>
                <c:pt idx="2">
                  <c:v>5A SORR.</c:v>
                </c:pt>
                <c:pt idx="3">
                  <c:v>5B SORR.</c:v>
                </c:pt>
                <c:pt idx="4">
                  <c:v>5A SOLE</c:v>
                </c:pt>
                <c:pt idx="5">
                  <c:v>5B SOLE</c:v>
                </c:pt>
              </c:strCache>
            </c:strRef>
          </c:cat>
          <c:val>
            <c:numRef>
              <c:f>Foglio1!$D$207:$I$207</c:f>
              <c:numCache>
                <c:formatCode>General</c:formatCode>
                <c:ptCount val="6"/>
                <c:pt idx="0">
                  <c:v>7</c:v>
                </c:pt>
                <c:pt idx="1">
                  <c:v>6.8</c:v>
                </c:pt>
                <c:pt idx="2">
                  <c:v>7.2</c:v>
                </c:pt>
                <c:pt idx="3">
                  <c:v>7.7</c:v>
                </c:pt>
                <c:pt idx="4">
                  <c:v>8</c:v>
                </c:pt>
                <c:pt idx="5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4"/>
        <c:gapDepth val="122"/>
        <c:shape val="box"/>
        <c:axId val="167161216"/>
        <c:axId val="167175296"/>
        <c:axId val="0"/>
      </c:bar3DChart>
      <c:catAx>
        <c:axId val="16716121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 b="1">
                <a:solidFill>
                  <a:srgbClr val="FF0000"/>
                </a:solidFill>
              </a:defRPr>
            </a:pPr>
            <a:endParaRPr lang="it-IT"/>
          </a:p>
        </c:txPr>
        <c:crossAx val="167175296"/>
        <c:crosses val="autoZero"/>
        <c:auto val="1"/>
        <c:lblAlgn val="ctr"/>
        <c:lblOffset val="100"/>
        <c:noMultiLvlLbl val="0"/>
      </c:catAx>
      <c:valAx>
        <c:axId val="1671752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716121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solidFill>
            <a:srgbClr val="F79646">
              <a:lumMod val="60000"/>
              <a:lumOff val="40000"/>
            </a:srgbClr>
          </a:solidFill>
        </c:spPr>
      </c:dTable>
    </c:plotArea>
    <c:plotVisOnly val="1"/>
    <c:dispBlanksAs val="gap"/>
    <c:showDLblsOverMax val="0"/>
  </c:chart>
  <c:spPr>
    <a:gradFill>
      <a:gsLst>
        <a:gs pos="0">
          <a:srgbClr val="FFEFD1"/>
        </a:gs>
        <a:gs pos="64999">
          <a:srgbClr val="F0EBD5"/>
        </a:gs>
        <a:gs pos="100000">
          <a:srgbClr val="D1C39F"/>
        </a:gs>
      </a:gsLst>
      <a:lin ang="5400000" scaled="0"/>
    </a:gradFill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sz="1200">
                <a:solidFill>
                  <a:srgbClr val="FF0000"/>
                </a:solidFill>
              </a:rPr>
              <a:t>VOTI</a:t>
            </a:r>
            <a:r>
              <a:rPr lang="it-IT" sz="1200" baseline="0">
                <a:solidFill>
                  <a:srgbClr val="FF0000"/>
                </a:solidFill>
              </a:rPr>
              <a:t> ITALIANO-1°PERIODO-CLASSI PRIME</a:t>
            </a:r>
            <a:endParaRPr lang="it-IT" sz="120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43165188435852808"/>
          <c:y val="0.11023080768803466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Foglio1!$N$42</c:f>
              <c:strCache>
                <c:ptCount val="1"/>
                <c:pt idx="0">
                  <c:v>10</c:v>
                </c:pt>
              </c:strCache>
            </c:strRef>
          </c:tx>
          <c:invertIfNegative val="0"/>
          <c:cat>
            <c:strRef>
              <c:f>Foglio1!$O$41:$T$41</c:f>
              <c:strCache>
                <c:ptCount val="6"/>
                <c:pt idx="0">
                  <c:v>1 A ARTE</c:v>
                </c:pt>
                <c:pt idx="1">
                  <c:v>1B ARTE</c:v>
                </c:pt>
                <c:pt idx="2">
                  <c:v>1C ARTE</c:v>
                </c:pt>
                <c:pt idx="3">
                  <c:v>1ASORR.</c:v>
                </c:pt>
                <c:pt idx="4">
                  <c:v>1A SOLE</c:v>
                </c:pt>
                <c:pt idx="5">
                  <c:v>0</c:v>
                </c:pt>
              </c:strCache>
            </c:strRef>
          </c:cat>
          <c:val>
            <c:numRef>
              <c:f>Foglio1!$O$42:$T$42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Foglio1!$N$43</c:f>
              <c:strCache>
                <c:ptCount val="1"/>
                <c:pt idx="0">
                  <c:v>9</c:v>
                </c:pt>
              </c:strCache>
            </c:strRef>
          </c:tx>
          <c:invertIfNegative val="0"/>
          <c:cat>
            <c:strRef>
              <c:f>Foglio1!$O$41:$T$41</c:f>
              <c:strCache>
                <c:ptCount val="6"/>
                <c:pt idx="0">
                  <c:v>1 A ARTE</c:v>
                </c:pt>
                <c:pt idx="1">
                  <c:v>1B ARTE</c:v>
                </c:pt>
                <c:pt idx="2">
                  <c:v>1C ARTE</c:v>
                </c:pt>
                <c:pt idx="3">
                  <c:v>1ASORR.</c:v>
                </c:pt>
                <c:pt idx="4">
                  <c:v>1A SOLE</c:v>
                </c:pt>
                <c:pt idx="5">
                  <c:v>0</c:v>
                </c:pt>
              </c:strCache>
            </c:strRef>
          </c:cat>
          <c:val>
            <c:numRef>
              <c:f>Foglio1!$O$43:$T$43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Foglio1!$N$44</c:f>
              <c:strCache>
                <c:ptCount val="1"/>
                <c:pt idx="0">
                  <c:v>8</c:v>
                </c:pt>
              </c:strCache>
            </c:strRef>
          </c:tx>
          <c:invertIfNegative val="0"/>
          <c:cat>
            <c:strRef>
              <c:f>Foglio1!$O$41:$T$41</c:f>
              <c:strCache>
                <c:ptCount val="6"/>
                <c:pt idx="0">
                  <c:v>1 A ARTE</c:v>
                </c:pt>
                <c:pt idx="1">
                  <c:v>1B ARTE</c:v>
                </c:pt>
                <c:pt idx="2">
                  <c:v>1C ARTE</c:v>
                </c:pt>
                <c:pt idx="3">
                  <c:v>1ASORR.</c:v>
                </c:pt>
                <c:pt idx="4">
                  <c:v>1A SOLE</c:v>
                </c:pt>
                <c:pt idx="5">
                  <c:v>0</c:v>
                </c:pt>
              </c:strCache>
            </c:strRef>
          </c:cat>
          <c:val>
            <c:numRef>
              <c:f>Foglio1!$O$44:$T$44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  <c:pt idx="2">
                  <c:v>10</c:v>
                </c:pt>
                <c:pt idx="3">
                  <c:v>4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Foglio1!$N$45</c:f>
              <c:strCache>
                <c:ptCount val="1"/>
                <c:pt idx="0">
                  <c:v>7</c:v>
                </c:pt>
              </c:strCache>
            </c:strRef>
          </c:tx>
          <c:invertIfNegative val="0"/>
          <c:cat>
            <c:strRef>
              <c:f>Foglio1!$O$41:$T$41</c:f>
              <c:strCache>
                <c:ptCount val="6"/>
                <c:pt idx="0">
                  <c:v>1 A ARTE</c:v>
                </c:pt>
                <c:pt idx="1">
                  <c:v>1B ARTE</c:v>
                </c:pt>
                <c:pt idx="2">
                  <c:v>1C ARTE</c:v>
                </c:pt>
                <c:pt idx="3">
                  <c:v>1ASORR.</c:v>
                </c:pt>
                <c:pt idx="4">
                  <c:v>1A SOLE</c:v>
                </c:pt>
                <c:pt idx="5">
                  <c:v>0</c:v>
                </c:pt>
              </c:strCache>
            </c:strRef>
          </c:cat>
          <c:val>
            <c:numRef>
              <c:f>Foglio1!$O$45:$T$45</c:f>
              <c:numCache>
                <c:formatCode>General</c:formatCode>
                <c:ptCount val="6"/>
                <c:pt idx="0">
                  <c:v>8</c:v>
                </c:pt>
                <c:pt idx="1">
                  <c:v>8</c:v>
                </c:pt>
                <c:pt idx="2">
                  <c:v>5</c:v>
                </c:pt>
                <c:pt idx="3">
                  <c:v>8</c:v>
                </c:pt>
                <c:pt idx="4">
                  <c:v>9</c:v>
                </c:pt>
                <c:pt idx="5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Foglio1!$N$46</c:f>
              <c:strCache>
                <c:ptCount val="1"/>
                <c:pt idx="0">
                  <c:v>6</c:v>
                </c:pt>
              </c:strCache>
            </c:strRef>
          </c:tx>
          <c:invertIfNegative val="0"/>
          <c:cat>
            <c:strRef>
              <c:f>Foglio1!$O$41:$T$41</c:f>
              <c:strCache>
                <c:ptCount val="6"/>
                <c:pt idx="0">
                  <c:v>1 A ARTE</c:v>
                </c:pt>
                <c:pt idx="1">
                  <c:v>1B ARTE</c:v>
                </c:pt>
                <c:pt idx="2">
                  <c:v>1C ARTE</c:v>
                </c:pt>
                <c:pt idx="3">
                  <c:v>1ASORR.</c:v>
                </c:pt>
                <c:pt idx="4">
                  <c:v>1A SOLE</c:v>
                </c:pt>
                <c:pt idx="5">
                  <c:v>0</c:v>
                </c:pt>
              </c:strCache>
            </c:strRef>
          </c:cat>
          <c:val>
            <c:numRef>
              <c:f>Foglio1!$O$46:$T$46</c:f>
              <c:numCache>
                <c:formatCode>General</c:formatCode>
                <c:ptCount val="6"/>
                <c:pt idx="0">
                  <c:v>6</c:v>
                </c:pt>
                <c:pt idx="1">
                  <c:v>5</c:v>
                </c:pt>
                <c:pt idx="2">
                  <c:v>3</c:v>
                </c:pt>
                <c:pt idx="3">
                  <c:v>5</c:v>
                </c:pt>
                <c:pt idx="4">
                  <c:v>7</c:v>
                </c:pt>
                <c:pt idx="5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Foglio1!$N$47</c:f>
              <c:strCache>
                <c:ptCount val="1"/>
                <c:pt idx="0">
                  <c:v>5</c:v>
                </c:pt>
              </c:strCache>
            </c:strRef>
          </c:tx>
          <c:invertIfNegative val="0"/>
          <c:cat>
            <c:strRef>
              <c:f>Foglio1!$O$41:$T$41</c:f>
              <c:strCache>
                <c:ptCount val="6"/>
                <c:pt idx="0">
                  <c:v>1 A ARTE</c:v>
                </c:pt>
                <c:pt idx="1">
                  <c:v>1B ARTE</c:v>
                </c:pt>
                <c:pt idx="2">
                  <c:v>1C ARTE</c:v>
                </c:pt>
                <c:pt idx="3">
                  <c:v>1ASORR.</c:v>
                </c:pt>
                <c:pt idx="4">
                  <c:v>1A SOLE</c:v>
                </c:pt>
                <c:pt idx="5">
                  <c:v>0</c:v>
                </c:pt>
              </c:strCache>
            </c:strRef>
          </c:cat>
          <c:val>
            <c:numRef>
              <c:f>Foglio1!$O$47:$T$47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9230848"/>
        <c:axId val="148684800"/>
        <c:axId val="0"/>
      </c:bar3DChart>
      <c:catAx>
        <c:axId val="392308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>
                <a:solidFill>
                  <a:srgbClr val="FF0000"/>
                </a:solidFill>
              </a:defRPr>
            </a:pPr>
            <a:endParaRPr lang="it-IT"/>
          </a:p>
        </c:txPr>
        <c:crossAx val="148684800"/>
        <c:crosses val="autoZero"/>
        <c:auto val="1"/>
        <c:lblAlgn val="ctr"/>
        <c:lblOffset val="100"/>
        <c:noMultiLvlLbl val="0"/>
      </c:catAx>
      <c:valAx>
        <c:axId val="148684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92308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accent3">
        <a:lumMod val="20000"/>
        <a:lumOff val="80000"/>
      </a:schemeClr>
    </a:solidFill>
  </c:sp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sz="1400">
                <a:solidFill>
                  <a:srgbClr val="FF0000"/>
                </a:solidFill>
              </a:rPr>
              <a:t>VOTI</a:t>
            </a:r>
            <a:r>
              <a:rPr lang="it-IT" sz="1400" baseline="0">
                <a:solidFill>
                  <a:srgbClr val="FF0000"/>
                </a:solidFill>
              </a:rPr>
              <a:t> MATEMATICA -1°PERIODO-CLASSI QUINTE</a:t>
            </a:r>
            <a:endParaRPr lang="it-IT" sz="140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31888051957571723"/>
          <c:y val="0.12668780151188208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>
          <a:gsLst>
            <a:gs pos="77319">
              <a:srgbClr val="E5DDC2"/>
            </a:gs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</c:spPr>
    </c:sideWall>
    <c:backWall>
      <c:thickness val="0"/>
      <c:spPr>
        <a:gradFill>
          <a:gsLst>
            <a:gs pos="77319">
              <a:srgbClr val="E5DDC2"/>
            </a:gs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4.7121196155753602E-2"/>
          <c:y val="8.7420842128652365E-2"/>
          <c:w val="0.89083229011209519"/>
          <c:h val="0.8578012067516754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Foglio1!$N$60</c:f>
              <c:strCache>
                <c:ptCount val="1"/>
                <c:pt idx="0">
                  <c:v>10</c:v>
                </c:pt>
              </c:strCache>
            </c:strRef>
          </c:tx>
          <c:invertIfNegative val="0"/>
          <c:cat>
            <c:strRef>
              <c:f>Foglio1!$O$59:$T$59</c:f>
              <c:strCache>
                <c:ptCount val="6"/>
                <c:pt idx="0">
                  <c:v>5A ARTE</c:v>
                </c:pt>
                <c:pt idx="1">
                  <c:v>5B ARTE</c:v>
                </c:pt>
                <c:pt idx="2">
                  <c:v>5ASORR.</c:v>
                </c:pt>
                <c:pt idx="3">
                  <c:v>5BSORR.</c:v>
                </c:pt>
                <c:pt idx="4">
                  <c:v>5A SOLE</c:v>
                </c:pt>
                <c:pt idx="5">
                  <c:v>5BSOLE</c:v>
                </c:pt>
              </c:strCache>
            </c:strRef>
          </c:cat>
          <c:val>
            <c:numRef>
              <c:f>Foglio1!$O$60:$T$60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Foglio1!$N$61</c:f>
              <c:strCache>
                <c:ptCount val="1"/>
                <c:pt idx="0">
                  <c:v>9</c:v>
                </c:pt>
              </c:strCache>
            </c:strRef>
          </c:tx>
          <c:invertIfNegative val="0"/>
          <c:cat>
            <c:strRef>
              <c:f>Foglio1!$O$59:$T$59</c:f>
              <c:strCache>
                <c:ptCount val="6"/>
                <c:pt idx="0">
                  <c:v>5A ARTE</c:v>
                </c:pt>
                <c:pt idx="1">
                  <c:v>5B ARTE</c:v>
                </c:pt>
                <c:pt idx="2">
                  <c:v>5ASORR.</c:v>
                </c:pt>
                <c:pt idx="3">
                  <c:v>5BSORR.</c:v>
                </c:pt>
                <c:pt idx="4">
                  <c:v>5A SOLE</c:v>
                </c:pt>
                <c:pt idx="5">
                  <c:v>5BSOLE</c:v>
                </c:pt>
              </c:strCache>
            </c:strRef>
          </c:cat>
          <c:val>
            <c:numRef>
              <c:f>Foglio1!$O$61:$T$61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6</c:v>
                </c:pt>
                <c:pt idx="4">
                  <c:v>5</c:v>
                </c:pt>
                <c:pt idx="5">
                  <c:v>4</c:v>
                </c:pt>
              </c:numCache>
            </c:numRef>
          </c:val>
        </c:ser>
        <c:ser>
          <c:idx val="2"/>
          <c:order val="2"/>
          <c:tx>
            <c:strRef>
              <c:f>Foglio1!$N$62</c:f>
              <c:strCache>
                <c:ptCount val="1"/>
                <c:pt idx="0">
                  <c:v>8</c:v>
                </c:pt>
              </c:strCache>
            </c:strRef>
          </c:tx>
          <c:invertIfNegative val="0"/>
          <c:cat>
            <c:strRef>
              <c:f>Foglio1!$O$59:$T$59</c:f>
              <c:strCache>
                <c:ptCount val="6"/>
                <c:pt idx="0">
                  <c:v>5A ARTE</c:v>
                </c:pt>
                <c:pt idx="1">
                  <c:v>5B ARTE</c:v>
                </c:pt>
                <c:pt idx="2">
                  <c:v>5ASORR.</c:v>
                </c:pt>
                <c:pt idx="3">
                  <c:v>5BSORR.</c:v>
                </c:pt>
                <c:pt idx="4">
                  <c:v>5A SOLE</c:v>
                </c:pt>
                <c:pt idx="5">
                  <c:v>5BSOLE</c:v>
                </c:pt>
              </c:strCache>
            </c:strRef>
          </c:cat>
          <c:val>
            <c:numRef>
              <c:f>Foglio1!$O$62:$T$62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6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Foglio1!$N$63</c:f>
              <c:strCache>
                <c:ptCount val="1"/>
                <c:pt idx="0">
                  <c:v>7</c:v>
                </c:pt>
              </c:strCache>
            </c:strRef>
          </c:tx>
          <c:invertIfNegative val="0"/>
          <c:cat>
            <c:strRef>
              <c:f>Foglio1!$O$59:$T$59</c:f>
              <c:strCache>
                <c:ptCount val="6"/>
                <c:pt idx="0">
                  <c:v>5A ARTE</c:v>
                </c:pt>
                <c:pt idx="1">
                  <c:v>5B ARTE</c:v>
                </c:pt>
                <c:pt idx="2">
                  <c:v>5ASORR.</c:v>
                </c:pt>
                <c:pt idx="3">
                  <c:v>5BSORR.</c:v>
                </c:pt>
                <c:pt idx="4">
                  <c:v>5A SOLE</c:v>
                </c:pt>
                <c:pt idx="5">
                  <c:v>5BSOLE</c:v>
                </c:pt>
              </c:strCache>
            </c:strRef>
          </c:cat>
          <c:val>
            <c:numRef>
              <c:f>Foglio1!$O$63:$T$63</c:f>
              <c:numCache>
                <c:formatCode>General</c:formatCode>
                <c:ptCount val="6"/>
                <c:pt idx="0">
                  <c:v>8</c:v>
                </c:pt>
                <c:pt idx="1">
                  <c:v>10</c:v>
                </c:pt>
                <c:pt idx="2">
                  <c:v>7</c:v>
                </c:pt>
                <c:pt idx="3">
                  <c:v>6</c:v>
                </c:pt>
                <c:pt idx="4">
                  <c:v>3</c:v>
                </c:pt>
                <c:pt idx="5">
                  <c:v>4</c:v>
                </c:pt>
              </c:numCache>
            </c:numRef>
          </c:val>
        </c:ser>
        <c:ser>
          <c:idx val="4"/>
          <c:order val="4"/>
          <c:tx>
            <c:strRef>
              <c:f>Foglio1!$N$64</c:f>
              <c:strCache>
                <c:ptCount val="1"/>
                <c:pt idx="0">
                  <c:v>6</c:v>
                </c:pt>
              </c:strCache>
            </c:strRef>
          </c:tx>
          <c:invertIfNegative val="0"/>
          <c:cat>
            <c:strRef>
              <c:f>Foglio1!$O$59:$T$59</c:f>
              <c:strCache>
                <c:ptCount val="6"/>
                <c:pt idx="0">
                  <c:v>5A ARTE</c:v>
                </c:pt>
                <c:pt idx="1">
                  <c:v>5B ARTE</c:v>
                </c:pt>
                <c:pt idx="2">
                  <c:v>5ASORR.</c:v>
                </c:pt>
                <c:pt idx="3">
                  <c:v>5BSORR.</c:v>
                </c:pt>
                <c:pt idx="4">
                  <c:v>5A SOLE</c:v>
                </c:pt>
                <c:pt idx="5">
                  <c:v>5BSOLE</c:v>
                </c:pt>
              </c:strCache>
            </c:strRef>
          </c:cat>
          <c:val>
            <c:numRef>
              <c:f>Foglio1!$O$64:$T$64</c:f>
              <c:numCache>
                <c:formatCode>General</c:formatCode>
                <c:ptCount val="6"/>
                <c:pt idx="0">
                  <c:v>8</c:v>
                </c:pt>
                <c:pt idx="1">
                  <c:v>6</c:v>
                </c:pt>
                <c:pt idx="2">
                  <c:v>5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</c:ser>
        <c:ser>
          <c:idx val="5"/>
          <c:order val="5"/>
          <c:tx>
            <c:strRef>
              <c:f>Foglio1!$N$65</c:f>
              <c:strCache>
                <c:ptCount val="1"/>
                <c:pt idx="0">
                  <c:v>5</c:v>
                </c:pt>
              </c:strCache>
            </c:strRef>
          </c:tx>
          <c:invertIfNegative val="0"/>
          <c:cat>
            <c:strRef>
              <c:f>Foglio1!$O$59:$T$59</c:f>
              <c:strCache>
                <c:ptCount val="6"/>
                <c:pt idx="0">
                  <c:v>5A ARTE</c:v>
                </c:pt>
                <c:pt idx="1">
                  <c:v>5B ARTE</c:v>
                </c:pt>
                <c:pt idx="2">
                  <c:v>5ASORR.</c:v>
                </c:pt>
                <c:pt idx="3">
                  <c:v>5BSORR.</c:v>
                </c:pt>
                <c:pt idx="4">
                  <c:v>5A SOLE</c:v>
                </c:pt>
                <c:pt idx="5">
                  <c:v>5BSOLE</c:v>
                </c:pt>
              </c:strCache>
            </c:strRef>
          </c:cat>
          <c:val>
            <c:numRef>
              <c:f>Foglio1!$O$65:$T$65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9111936"/>
        <c:axId val="149113856"/>
        <c:axId val="0"/>
      </c:bar3DChart>
      <c:catAx>
        <c:axId val="14911193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</c:spPr>
        <c:txPr>
          <a:bodyPr/>
          <a:lstStyle/>
          <a:p>
            <a:pPr>
              <a:defRPr b="1">
                <a:solidFill>
                  <a:srgbClr val="FF0000"/>
                </a:solidFill>
              </a:defRPr>
            </a:pPr>
            <a:endParaRPr lang="it-IT"/>
          </a:p>
        </c:txPr>
        <c:crossAx val="149113856"/>
        <c:crosses val="autoZero"/>
        <c:auto val="1"/>
        <c:lblAlgn val="ctr"/>
        <c:lblOffset val="100"/>
        <c:noMultiLvlLbl val="0"/>
      </c:catAx>
      <c:valAx>
        <c:axId val="14911385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49111936"/>
        <c:crosses val="autoZero"/>
        <c:crossBetween val="between"/>
      </c:valAx>
      <c:spPr>
        <a:gradFill>
          <a:gsLst>
            <a:gs pos="77319">
              <a:srgbClr val="E5DDC2"/>
            </a:gs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spPr>
    <a:gradFill>
      <a:gsLst>
        <a:gs pos="77319">
          <a:srgbClr val="E5DDC2"/>
        </a:gs>
        <a:gs pos="0">
          <a:srgbClr val="FFEFD1"/>
        </a:gs>
        <a:gs pos="64999">
          <a:srgbClr val="F0EBD5"/>
        </a:gs>
        <a:gs pos="100000">
          <a:srgbClr val="D1C39F"/>
        </a:gs>
      </a:gsLst>
      <a:lin ang="5400000" scaled="0"/>
    </a:gradFill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200">
                <a:solidFill>
                  <a:srgbClr val="FF0000"/>
                </a:solidFill>
              </a:rPr>
              <a:t>MATEMATICA -1°PERIODO-CLASSI PRIME</a:t>
            </a:r>
          </a:p>
        </c:rich>
      </c:tx>
      <c:layout>
        <c:manualLayout>
          <c:xMode val="edge"/>
          <c:yMode val="edge"/>
          <c:x val="0.15308153591399898"/>
          <c:y val="0.19036685518187574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Foglio1!$K$183</c:f>
              <c:strCache>
                <c:ptCount val="1"/>
                <c:pt idx="0">
                  <c:v>MATEMATICA 1°PERIODO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7188301828897314E-3"/>
                  <c:y val="0.1381559456356701"/>
                </c:manualLayout>
              </c:layout>
              <c:spPr>
                <a:solidFill>
                  <a:srgbClr val="FFFF00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039122637167299E-3"/>
                  <c:y val="0.1381559456356701"/>
                </c:manualLayout>
              </c:layout>
              <c:spPr>
                <a:solidFill>
                  <a:srgbClr val="FFFF00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797075457224329E-3"/>
                  <c:y val="0.29394882050142579"/>
                </c:manualLayout>
              </c:layout>
              <c:spPr>
                <a:solidFill>
                  <a:srgbClr val="FFFF00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078245274334598E-2"/>
                  <c:y val="0.17342980409584119"/>
                </c:manualLayout>
              </c:layout>
              <c:spPr>
                <a:solidFill>
                  <a:srgbClr val="FFFF00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6797075457224329E-3"/>
                  <c:y val="0.22634059178609783"/>
                </c:manualLayout>
              </c:layout>
              <c:spPr>
                <a:solidFill>
                  <a:srgbClr val="FFFF00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Foglio1!$L$181:$P$182</c:f>
              <c:strCache>
                <c:ptCount val="5"/>
                <c:pt idx="0">
                  <c:v>1A-ARTE</c:v>
                </c:pt>
                <c:pt idx="1">
                  <c:v>1B-ARTE</c:v>
                </c:pt>
                <c:pt idx="2">
                  <c:v>1C ARTE</c:v>
                </c:pt>
                <c:pt idx="3">
                  <c:v>1A SORR.</c:v>
                </c:pt>
                <c:pt idx="4">
                  <c:v>1A SOLE</c:v>
                </c:pt>
              </c:strCache>
            </c:strRef>
          </c:cat>
          <c:val>
            <c:numRef>
              <c:f>Foglio1!$L$183:$P$183</c:f>
              <c:numCache>
                <c:formatCode>General</c:formatCode>
                <c:ptCount val="5"/>
                <c:pt idx="0">
                  <c:v>6.7</c:v>
                </c:pt>
                <c:pt idx="1">
                  <c:v>6.5</c:v>
                </c:pt>
                <c:pt idx="2">
                  <c:v>7.4</c:v>
                </c:pt>
                <c:pt idx="3">
                  <c:v>6.9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9"/>
        <c:gapDepth val="145"/>
        <c:shape val="box"/>
        <c:axId val="166292096"/>
        <c:axId val="166293888"/>
        <c:axId val="0"/>
      </c:bar3DChart>
      <c:catAx>
        <c:axId val="166292096"/>
        <c:scaling>
          <c:orientation val="minMax"/>
        </c:scaling>
        <c:delete val="0"/>
        <c:axPos val="b"/>
        <c:majorTickMark val="none"/>
        <c:minorTickMark val="none"/>
        <c:tickLblPos val="nextTo"/>
        <c:crossAx val="166293888"/>
        <c:crosses val="autoZero"/>
        <c:auto val="1"/>
        <c:lblAlgn val="ctr"/>
        <c:lblOffset val="100"/>
        <c:noMultiLvlLbl val="0"/>
      </c:catAx>
      <c:valAx>
        <c:axId val="1662938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62920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effectLst/>
        </c:spPr>
      </c:dTable>
    </c:plotArea>
    <c:plotVisOnly val="1"/>
    <c:dispBlanksAs val="gap"/>
    <c:showDLblsOverMax val="0"/>
  </c:chart>
  <c:spPr>
    <a:solidFill>
      <a:schemeClr val="accent6">
        <a:lumMod val="20000"/>
        <a:lumOff val="80000"/>
      </a:schemeClr>
    </a:solidFill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sz="1200" b="1">
                <a:solidFill>
                  <a:srgbClr val="FF0000"/>
                </a:solidFill>
              </a:rPr>
              <a:t>VOTI</a:t>
            </a:r>
            <a:r>
              <a:rPr lang="it-IT" sz="1200" b="1" baseline="0">
                <a:solidFill>
                  <a:srgbClr val="FF0000"/>
                </a:solidFill>
              </a:rPr>
              <a:t> MATEMATICA -1°PERIODO-CLASSI PRIME</a:t>
            </a:r>
            <a:endParaRPr lang="it-IT" sz="1200" b="1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45305762131813532"/>
          <c:y val="9.4224690407306341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Foglio1!$N$42</c:f>
              <c:strCache>
                <c:ptCount val="1"/>
                <c:pt idx="0">
                  <c:v>10</c:v>
                </c:pt>
              </c:strCache>
            </c:strRef>
          </c:tx>
          <c:invertIfNegative val="0"/>
          <c:cat>
            <c:strRef>
              <c:f>Foglio1!$O$41:$T$41</c:f>
              <c:strCache>
                <c:ptCount val="6"/>
                <c:pt idx="0">
                  <c:v>1 A ARTE</c:v>
                </c:pt>
                <c:pt idx="1">
                  <c:v>1B ARTE</c:v>
                </c:pt>
                <c:pt idx="2">
                  <c:v>1C ARTE</c:v>
                </c:pt>
                <c:pt idx="3">
                  <c:v>1ASORR.</c:v>
                </c:pt>
                <c:pt idx="4">
                  <c:v>1A SOLE</c:v>
                </c:pt>
                <c:pt idx="5">
                  <c:v>0</c:v>
                </c:pt>
              </c:strCache>
            </c:strRef>
          </c:cat>
          <c:val>
            <c:numRef>
              <c:f>Foglio1!$O$42:$T$42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Foglio1!$N$43</c:f>
              <c:strCache>
                <c:ptCount val="1"/>
                <c:pt idx="0">
                  <c:v>9</c:v>
                </c:pt>
              </c:strCache>
            </c:strRef>
          </c:tx>
          <c:invertIfNegative val="0"/>
          <c:cat>
            <c:strRef>
              <c:f>Foglio1!$O$41:$T$41</c:f>
              <c:strCache>
                <c:ptCount val="6"/>
                <c:pt idx="0">
                  <c:v>1 A ARTE</c:v>
                </c:pt>
                <c:pt idx="1">
                  <c:v>1B ARTE</c:v>
                </c:pt>
                <c:pt idx="2">
                  <c:v>1C ARTE</c:v>
                </c:pt>
                <c:pt idx="3">
                  <c:v>1ASORR.</c:v>
                </c:pt>
                <c:pt idx="4">
                  <c:v>1A SOLE</c:v>
                </c:pt>
                <c:pt idx="5">
                  <c:v>0</c:v>
                </c:pt>
              </c:strCache>
            </c:strRef>
          </c:cat>
          <c:val>
            <c:numRef>
              <c:f>Foglio1!$O$43:$T$43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Foglio1!$N$44</c:f>
              <c:strCache>
                <c:ptCount val="1"/>
                <c:pt idx="0">
                  <c:v>8</c:v>
                </c:pt>
              </c:strCache>
            </c:strRef>
          </c:tx>
          <c:invertIfNegative val="0"/>
          <c:cat>
            <c:strRef>
              <c:f>Foglio1!$O$41:$T$41</c:f>
              <c:strCache>
                <c:ptCount val="6"/>
                <c:pt idx="0">
                  <c:v>1 A ARTE</c:v>
                </c:pt>
                <c:pt idx="1">
                  <c:v>1B ARTE</c:v>
                </c:pt>
                <c:pt idx="2">
                  <c:v>1C ARTE</c:v>
                </c:pt>
                <c:pt idx="3">
                  <c:v>1ASORR.</c:v>
                </c:pt>
                <c:pt idx="4">
                  <c:v>1A SOLE</c:v>
                </c:pt>
                <c:pt idx="5">
                  <c:v>0</c:v>
                </c:pt>
              </c:strCache>
            </c:strRef>
          </c:cat>
          <c:val>
            <c:numRef>
              <c:f>Foglio1!$O$44:$T$44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  <c:pt idx="2">
                  <c:v>10</c:v>
                </c:pt>
                <c:pt idx="3">
                  <c:v>4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Foglio1!$N$45</c:f>
              <c:strCache>
                <c:ptCount val="1"/>
                <c:pt idx="0">
                  <c:v>7</c:v>
                </c:pt>
              </c:strCache>
            </c:strRef>
          </c:tx>
          <c:invertIfNegative val="0"/>
          <c:cat>
            <c:strRef>
              <c:f>Foglio1!$O$41:$T$41</c:f>
              <c:strCache>
                <c:ptCount val="6"/>
                <c:pt idx="0">
                  <c:v>1 A ARTE</c:v>
                </c:pt>
                <c:pt idx="1">
                  <c:v>1B ARTE</c:v>
                </c:pt>
                <c:pt idx="2">
                  <c:v>1C ARTE</c:v>
                </c:pt>
                <c:pt idx="3">
                  <c:v>1ASORR.</c:v>
                </c:pt>
                <c:pt idx="4">
                  <c:v>1A SOLE</c:v>
                </c:pt>
                <c:pt idx="5">
                  <c:v>0</c:v>
                </c:pt>
              </c:strCache>
            </c:strRef>
          </c:cat>
          <c:val>
            <c:numRef>
              <c:f>Foglio1!$O$45:$T$45</c:f>
              <c:numCache>
                <c:formatCode>General</c:formatCode>
                <c:ptCount val="6"/>
                <c:pt idx="0">
                  <c:v>8</c:v>
                </c:pt>
                <c:pt idx="1">
                  <c:v>8</c:v>
                </c:pt>
                <c:pt idx="2">
                  <c:v>5</c:v>
                </c:pt>
                <c:pt idx="3">
                  <c:v>8</c:v>
                </c:pt>
                <c:pt idx="4">
                  <c:v>9</c:v>
                </c:pt>
                <c:pt idx="5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Foglio1!$N$46</c:f>
              <c:strCache>
                <c:ptCount val="1"/>
                <c:pt idx="0">
                  <c:v>6</c:v>
                </c:pt>
              </c:strCache>
            </c:strRef>
          </c:tx>
          <c:invertIfNegative val="0"/>
          <c:cat>
            <c:strRef>
              <c:f>Foglio1!$O$41:$T$41</c:f>
              <c:strCache>
                <c:ptCount val="6"/>
                <c:pt idx="0">
                  <c:v>1 A ARTE</c:v>
                </c:pt>
                <c:pt idx="1">
                  <c:v>1B ARTE</c:v>
                </c:pt>
                <c:pt idx="2">
                  <c:v>1C ARTE</c:v>
                </c:pt>
                <c:pt idx="3">
                  <c:v>1ASORR.</c:v>
                </c:pt>
                <c:pt idx="4">
                  <c:v>1A SOLE</c:v>
                </c:pt>
                <c:pt idx="5">
                  <c:v>0</c:v>
                </c:pt>
              </c:strCache>
            </c:strRef>
          </c:cat>
          <c:val>
            <c:numRef>
              <c:f>Foglio1!$O$46:$T$46</c:f>
              <c:numCache>
                <c:formatCode>General</c:formatCode>
                <c:ptCount val="6"/>
                <c:pt idx="0">
                  <c:v>6</c:v>
                </c:pt>
                <c:pt idx="1">
                  <c:v>5</c:v>
                </c:pt>
                <c:pt idx="2">
                  <c:v>3</c:v>
                </c:pt>
                <c:pt idx="3">
                  <c:v>5</c:v>
                </c:pt>
                <c:pt idx="4">
                  <c:v>7</c:v>
                </c:pt>
                <c:pt idx="5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Foglio1!$N$47</c:f>
              <c:strCache>
                <c:ptCount val="1"/>
                <c:pt idx="0">
                  <c:v>5</c:v>
                </c:pt>
              </c:strCache>
            </c:strRef>
          </c:tx>
          <c:invertIfNegative val="0"/>
          <c:cat>
            <c:strRef>
              <c:f>Foglio1!$O$41:$T$41</c:f>
              <c:strCache>
                <c:ptCount val="6"/>
                <c:pt idx="0">
                  <c:v>1 A ARTE</c:v>
                </c:pt>
                <c:pt idx="1">
                  <c:v>1B ARTE</c:v>
                </c:pt>
                <c:pt idx="2">
                  <c:v>1C ARTE</c:v>
                </c:pt>
                <c:pt idx="3">
                  <c:v>1ASORR.</c:v>
                </c:pt>
                <c:pt idx="4">
                  <c:v>1A SOLE</c:v>
                </c:pt>
                <c:pt idx="5">
                  <c:v>0</c:v>
                </c:pt>
              </c:strCache>
            </c:strRef>
          </c:cat>
          <c:val>
            <c:numRef>
              <c:f>Foglio1!$O$47:$T$47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451840"/>
        <c:axId val="36655488"/>
        <c:axId val="0"/>
      </c:bar3DChart>
      <c:catAx>
        <c:axId val="364518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rgbClr val="FF0000"/>
                </a:solidFill>
              </a:defRPr>
            </a:pPr>
            <a:endParaRPr lang="it-IT"/>
          </a:p>
        </c:txPr>
        <c:crossAx val="36655488"/>
        <c:crosses val="autoZero"/>
        <c:auto val="1"/>
        <c:lblAlgn val="ctr"/>
        <c:lblOffset val="100"/>
        <c:noMultiLvlLbl val="0"/>
      </c:catAx>
      <c:valAx>
        <c:axId val="366554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64518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accent3">
        <a:lumMod val="20000"/>
        <a:lumOff val="80000"/>
      </a:schemeClr>
    </a:solidFill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it-IT" sz="1400" b="1" dirty="0">
                <a:solidFill>
                  <a:srgbClr val="FF0000"/>
                </a:solidFill>
              </a:rPr>
              <a:t>ITALIANO1°PERIODO-CLASSI SECONDE</a:t>
            </a:r>
          </a:p>
        </c:rich>
      </c:tx>
      <c:layout>
        <c:manualLayout>
          <c:xMode val="edge"/>
          <c:yMode val="edge"/>
          <c:x val="0.3817130391534897"/>
          <c:y val="0.1284976272477661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94706429296018"/>
          <c:y val="9.4442132000553985E-2"/>
          <c:w val="0.78716214813099683"/>
          <c:h val="0.8219798256814692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Foglio1!$C$191</c:f>
              <c:strCache>
                <c:ptCount val="1"/>
                <c:pt idx="0">
                  <c:v>ITALIANO.1°PERIODO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3.2966222859972683E-3"/>
                  <c:y val="0.288604296492309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5932445719945965E-3"/>
                  <c:y val="0.101545745758888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296622285997238E-3"/>
                  <c:y val="0.128268576218804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2966222859972982E-3"/>
                  <c:y val="0.128268576218804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2966222859972982E-3"/>
                  <c:y val="0.128268576218804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6483111429986491E-3"/>
                  <c:y val="0.299293344510542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FF00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Foglio1!$D$190:$I$190</c:f>
              <c:strCache>
                <c:ptCount val="6"/>
                <c:pt idx="0">
                  <c:v>2A-ARTE</c:v>
                </c:pt>
                <c:pt idx="1">
                  <c:v>2B-ARTE</c:v>
                </c:pt>
                <c:pt idx="2">
                  <c:v>2C ARTE</c:v>
                </c:pt>
                <c:pt idx="3">
                  <c:v>2A SORR.</c:v>
                </c:pt>
                <c:pt idx="4">
                  <c:v>2A SOLE</c:v>
                </c:pt>
                <c:pt idx="5">
                  <c:v>2B SOLE</c:v>
                </c:pt>
              </c:strCache>
            </c:strRef>
          </c:cat>
          <c:val>
            <c:numRef>
              <c:f>Foglio1!$D$191:$I$191</c:f>
              <c:numCache>
                <c:formatCode>General</c:formatCode>
                <c:ptCount val="6"/>
                <c:pt idx="0">
                  <c:v>7.5</c:v>
                </c:pt>
                <c:pt idx="1">
                  <c:v>7.1</c:v>
                </c:pt>
                <c:pt idx="2">
                  <c:v>7.1</c:v>
                </c:pt>
                <c:pt idx="3">
                  <c:v>7.1</c:v>
                </c:pt>
                <c:pt idx="4">
                  <c:v>7.1</c:v>
                </c:pt>
                <c:pt idx="5">
                  <c:v>7.4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8"/>
        <c:gapDepth val="72"/>
        <c:shape val="box"/>
        <c:axId val="166430208"/>
        <c:axId val="166431744"/>
        <c:axId val="0"/>
      </c:bar3DChart>
      <c:catAx>
        <c:axId val="16643020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 b="1">
                <a:solidFill>
                  <a:srgbClr val="FF0000"/>
                </a:solidFill>
              </a:defRPr>
            </a:pPr>
            <a:endParaRPr lang="it-IT"/>
          </a:p>
        </c:txPr>
        <c:crossAx val="166431744"/>
        <c:crosses val="autoZero"/>
        <c:auto val="1"/>
        <c:lblAlgn val="ctr"/>
        <c:lblOffset val="100"/>
        <c:noMultiLvlLbl val="0"/>
      </c:catAx>
      <c:valAx>
        <c:axId val="1664317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643020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solidFill>
            <a:srgbClr val="FFC000"/>
          </a:solidFill>
        </c:spPr>
      </c:dTable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79646">
        <a:lumMod val="20000"/>
        <a:lumOff val="80000"/>
      </a:srgbClr>
    </a:solidFill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sz="1200">
                <a:solidFill>
                  <a:srgbClr val="FF0000"/>
                </a:solidFill>
              </a:rPr>
              <a:t>VOTI</a:t>
            </a:r>
            <a:r>
              <a:rPr lang="it-IT" sz="1200" baseline="0">
                <a:solidFill>
                  <a:srgbClr val="FF0000"/>
                </a:solidFill>
              </a:rPr>
              <a:t> ITALIANO-1°PERIODO-CLASSI SECONDE</a:t>
            </a:r>
            <a:endParaRPr lang="it-IT" sz="120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2824322108762457"/>
          <c:y val="0.10582157538051327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Foglio1!$N$42</c:f>
              <c:strCache>
                <c:ptCount val="1"/>
                <c:pt idx="0">
                  <c:v>10</c:v>
                </c:pt>
              </c:strCache>
            </c:strRef>
          </c:tx>
          <c:invertIfNegative val="0"/>
          <c:cat>
            <c:strRef>
              <c:f>Foglio1!$O$41:$T$41</c:f>
              <c:strCache>
                <c:ptCount val="6"/>
                <c:pt idx="0">
                  <c:v>2 A ARTE</c:v>
                </c:pt>
                <c:pt idx="1">
                  <c:v>2B ARTE</c:v>
                </c:pt>
                <c:pt idx="2">
                  <c:v>2C ARTE</c:v>
                </c:pt>
                <c:pt idx="3">
                  <c:v>2ASORR.</c:v>
                </c:pt>
                <c:pt idx="4">
                  <c:v>2A SOLE</c:v>
                </c:pt>
                <c:pt idx="5">
                  <c:v>2BSOLE</c:v>
                </c:pt>
              </c:strCache>
            </c:strRef>
          </c:cat>
          <c:val>
            <c:numRef>
              <c:f>Foglio1!$O$42:$T$42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Foglio1!$N$43</c:f>
              <c:strCache>
                <c:ptCount val="1"/>
                <c:pt idx="0">
                  <c:v>9</c:v>
                </c:pt>
              </c:strCache>
            </c:strRef>
          </c:tx>
          <c:invertIfNegative val="0"/>
          <c:cat>
            <c:strRef>
              <c:f>Foglio1!$O$41:$T$41</c:f>
              <c:strCache>
                <c:ptCount val="6"/>
                <c:pt idx="0">
                  <c:v>2 A ARTE</c:v>
                </c:pt>
                <c:pt idx="1">
                  <c:v>2B ARTE</c:v>
                </c:pt>
                <c:pt idx="2">
                  <c:v>2C ARTE</c:v>
                </c:pt>
                <c:pt idx="3">
                  <c:v>2ASORR.</c:v>
                </c:pt>
                <c:pt idx="4">
                  <c:v>2A SOLE</c:v>
                </c:pt>
                <c:pt idx="5">
                  <c:v>2BSOLE</c:v>
                </c:pt>
              </c:strCache>
            </c:strRef>
          </c:cat>
          <c:val>
            <c:numRef>
              <c:f>Foglio1!$O$43:$T$43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Foglio1!$N$44</c:f>
              <c:strCache>
                <c:ptCount val="1"/>
                <c:pt idx="0">
                  <c:v>8</c:v>
                </c:pt>
              </c:strCache>
            </c:strRef>
          </c:tx>
          <c:invertIfNegative val="0"/>
          <c:cat>
            <c:strRef>
              <c:f>Foglio1!$O$41:$T$41</c:f>
              <c:strCache>
                <c:ptCount val="6"/>
                <c:pt idx="0">
                  <c:v>2 A ARTE</c:v>
                </c:pt>
                <c:pt idx="1">
                  <c:v>2B ARTE</c:v>
                </c:pt>
                <c:pt idx="2">
                  <c:v>2C ARTE</c:v>
                </c:pt>
                <c:pt idx="3">
                  <c:v>2ASORR.</c:v>
                </c:pt>
                <c:pt idx="4">
                  <c:v>2A SOLE</c:v>
                </c:pt>
                <c:pt idx="5">
                  <c:v>2BSOLE</c:v>
                </c:pt>
              </c:strCache>
            </c:strRef>
          </c:cat>
          <c:val>
            <c:numRef>
              <c:f>Foglio1!$O$44:$T$44</c:f>
              <c:numCache>
                <c:formatCode>General</c:formatCode>
                <c:ptCount val="6"/>
                <c:pt idx="0">
                  <c:v>11</c:v>
                </c:pt>
                <c:pt idx="1">
                  <c:v>3</c:v>
                </c:pt>
                <c:pt idx="2">
                  <c:v>7</c:v>
                </c:pt>
                <c:pt idx="3">
                  <c:v>2</c:v>
                </c:pt>
                <c:pt idx="4">
                  <c:v>10</c:v>
                </c:pt>
                <c:pt idx="5">
                  <c:v>8</c:v>
                </c:pt>
              </c:numCache>
            </c:numRef>
          </c:val>
        </c:ser>
        <c:ser>
          <c:idx val="3"/>
          <c:order val="3"/>
          <c:tx>
            <c:strRef>
              <c:f>Foglio1!$N$45</c:f>
              <c:strCache>
                <c:ptCount val="1"/>
                <c:pt idx="0">
                  <c:v>7</c:v>
                </c:pt>
              </c:strCache>
            </c:strRef>
          </c:tx>
          <c:invertIfNegative val="0"/>
          <c:cat>
            <c:strRef>
              <c:f>Foglio1!$O$41:$T$41</c:f>
              <c:strCache>
                <c:ptCount val="6"/>
                <c:pt idx="0">
                  <c:v>2 A ARTE</c:v>
                </c:pt>
                <c:pt idx="1">
                  <c:v>2B ARTE</c:v>
                </c:pt>
                <c:pt idx="2">
                  <c:v>2C ARTE</c:v>
                </c:pt>
                <c:pt idx="3">
                  <c:v>2ASORR.</c:v>
                </c:pt>
                <c:pt idx="4">
                  <c:v>2A SOLE</c:v>
                </c:pt>
                <c:pt idx="5">
                  <c:v>2BSOLE</c:v>
                </c:pt>
              </c:strCache>
            </c:strRef>
          </c:cat>
          <c:val>
            <c:numRef>
              <c:f>Foglio1!$O$45:$T$45</c:f>
              <c:numCache>
                <c:formatCode>General</c:formatCode>
                <c:ptCount val="6"/>
                <c:pt idx="0">
                  <c:v>2</c:v>
                </c:pt>
                <c:pt idx="1">
                  <c:v>7</c:v>
                </c:pt>
                <c:pt idx="2">
                  <c:v>6</c:v>
                </c:pt>
                <c:pt idx="3">
                  <c:v>5</c:v>
                </c:pt>
                <c:pt idx="4">
                  <c:v>2</c:v>
                </c:pt>
                <c:pt idx="5">
                  <c:v>4</c:v>
                </c:pt>
              </c:numCache>
            </c:numRef>
          </c:val>
        </c:ser>
        <c:ser>
          <c:idx val="4"/>
          <c:order val="4"/>
          <c:tx>
            <c:strRef>
              <c:f>Foglio1!$N$46</c:f>
              <c:strCache>
                <c:ptCount val="1"/>
                <c:pt idx="0">
                  <c:v>6</c:v>
                </c:pt>
              </c:strCache>
            </c:strRef>
          </c:tx>
          <c:invertIfNegative val="0"/>
          <c:cat>
            <c:strRef>
              <c:f>Foglio1!$O$41:$T$41</c:f>
              <c:strCache>
                <c:ptCount val="6"/>
                <c:pt idx="0">
                  <c:v>2 A ARTE</c:v>
                </c:pt>
                <c:pt idx="1">
                  <c:v>2B ARTE</c:v>
                </c:pt>
                <c:pt idx="2">
                  <c:v>2C ARTE</c:v>
                </c:pt>
                <c:pt idx="3">
                  <c:v>2ASORR.</c:v>
                </c:pt>
                <c:pt idx="4">
                  <c:v>2A SOLE</c:v>
                </c:pt>
                <c:pt idx="5">
                  <c:v>2BSOLE</c:v>
                </c:pt>
              </c:strCache>
            </c:strRef>
          </c:cat>
          <c:val>
            <c:numRef>
              <c:f>Foglio1!$O$46:$T$46</c:f>
              <c:numCache>
                <c:formatCode>General</c:formatCode>
                <c:ptCount val="6"/>
                <c:pt idx="0">
                  <c:v>3</c:v>
                </c:pt>
                <c:pt idx="1">
                  <c:v>5</c:v>
                </c:pt>
                <c:pt idx="2">
                  <c:v>1</c:v>
                </c:pt>
                <c:pt idx="3">
                  <c:v>7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</c:ser>
        <c:ser>
          <c:idx val="5"/>
          <c:order val="5"/>
          <c:tx>
            <c:strRef>
              <c:f>Foglio1!$N$47</c:f>
              <c:strCache>
                <c:ptCount val="1"/>
                <c:pt idx="0">
                  <c:v>5</c:v>
                </c:pt>
              </c:strCache>
            </c:strRef>
          </c:tx>
          <c:invertIfNegative val="0"/>
          <c:cat>
            <c:strRef>
              <c:f>Foglio1!$O$41:$T$41</c:f>
              <c:strCache>
                <c:ptCount val="6"/>
                <c:pt idx="0">
                  <c:v>2 A ARTE</c:v>
                </c:pt>
                <c:pt idx="1">
                  <c:v>2B ARTE</c:v>
                </c:pt>
                <c:pt idx="2">
                  <c:v>2C ARTE</c:v>
                </c:pt>
                <c:pt idx="3">
                  <c:v>2ASORR.</c:v>
                </c:pt>
                <c:pt idx="4">
                  <c:v>2A SOLE</c:v>
                </c:pt>
                <c:pt idx="5">
                  <c:v>2BSOLE</c:v>
                </c:pt>
              </c:strCache>
            </c:strRef>
          </c:cat>
          <c:val>
            <c:numRef>
              <c:f>Foglio1!$O$47:$T$47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6487168"/>
        <c:axId val="166488704"/>
        <c:axId val="0"/>
      </c:bar3DChart>
      <c:catAx>
        <c:axId val="16648716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>
                <a:solidFill>
                  <a:srgbClr val="FF0000"/>
                </a:solidFill>
              </a:defRPr>
            </a:pPr>
            <a:endParaRPr lang="it-IT"/>
          </a:p>
        </c:txPr>
        <c:crossAx val="166488704"/>
        <c:crosses val="autoZero"/>
        <c:auto val="1"/>
        <c:lblAlgn val="ctr"/>
        <c:lblOffset val="100"/>
        <c:noMultiLvlLbl val="0"/>
      </c:catAx>
      <c:valAx>
        <c:axId val="16648870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664871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spPr>
    <a:gradFill>
      <a:gsLst>
        <a:gs pos="77319">
          <a:srgbClr val="E5DDC2"/>
        </a:gs>
        <a:gs pos="0">
          <a:srgbClr val="FFEFD1"/>
        </a:gs>
        <a:gs pos="64999">
          <a:srgbClr val="F0EBD5"/>
        </a:gs>
        <a:gs pos="100000">
          <a:srgbClr val="D1C39F"/>
        </a:gs>
      </a:gsLst>
      <a:lin ang="5400000" scaled="0"/>
    </a:gradFill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it-IT" sz="1400" dirty="0" smtClean="0">
                <a:solidFill>
                  <a:srgbClr val="FF0000"/>
                </a:solidFill>
              </a:rPr>
              <a:t>MATEMATICA 1°PERIODO </a:t>
            </a:r>
            <a:r>
              <a:rPr lang="it-IT" sz="1400" dirty="0">
                <a:solidFill>
                  <a:srgbClr val="FF0000"/>
                </a:solidFill>
              </a:rPr>
              <a:t>CLASSI SECONDE</a:t>
            </a:r>
          </a:p>
        </c:rich>
      </c:tx>
      <c:layout>
        <c:manualLayout>
          <c:xMode val="edge"/>
          <c:yMode val="edge"/>
          <c:x val="0.29868242372844966"/>
          <c:y val="4.1072300946774561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Foglio1!$C$191</c:f>
              <c:strCache>
                <c:ptCount val="1"/>
                <c:pt idx="0">
                  <c:v>MAT.1°PERIODO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3.4083345857397426E-3"/>
                  <c:y val="0.32857840757419648"/>
                </c:manualLayout>
              </c:layout>
              <c:spPr>
                <a:solidFill>
                  <a:srgbClr val="FFFF00"/>
                </a:solidFill>
              </c:spPr>
              <c:txPr>
                <a:bodyPr/>
                <a:lstStyle/>
                <a:p>
                  <a:pPr>
                    <a:defRPr sz="1200"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041672928698713E-3"/>
                  <c:y val="0.31408230135768783"/>
                </c:manualLayout>
              </c:layout>
              <c:spPr>
                <a:solidFill>
                  <a:srgbClr val="FFFF00"/>
                </a:solidFill>
              </c:spPr>
              <c:txPr>
                <a:bodyPr/>
                <a:lstStyle/>
                <a:p>
                  <a:pPr>
                    <a:defRPr sz="1200"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0.31408230135768783"/>
                </c:manualLayout>
              </c:layout>
              <c:spPr>
                <a:solidFill>
                  <a:srgbClr val="FFFF00"/>
                </a:solidFill>
              </c:spPr>
              <c:txPr>
                <a:bodyPr/>
                <a:lstStyle/>
                <a:p>
                  <a:pPr>
                    <a:defRPr sz="1200"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0.30683424824943345"/>
                </c:manualLayout>
              </c:layout>
              <c:spPr>
                <a:solidFill>
                  <a:srgbClr val="FFFF00"/>
                </a:solidFill>
              </c:spPr>
              <c:txPr>
                <a:bodyPr/>
                <a:lstStyle/>
                <a:p>
                  <a:pPr>
                    <a:defRPr sz="1200"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7041672928698713E-3"/>
                  <c:y val="0.31408230135768783"/>
                </c:manualLayout>
              </c:layout>
              <c:spPr>
                <a:solidFill>
                  <a:srgbClr val="FFFF00"/>
                </a:solidFill>
              </c:spPr>
              <c:txPr>
                <a:bodyPr/>
                <a:lstStyle/>
                <a:p>
                  <a:pPr>
                    <a:defRPr sz="1200"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5.112501878609739E-3"/>
                  <c:y val="0.31408230135768783"/>
                </c:manualLayout>
              </c:layout>
              <c:spPr>
                <a:solidFill>
                  <a:srgbClr val="FFFF00"/>
                </a:solidFill>
              </c:spPr>
              <c:txPr>
                <a:bodyPr/>
                <a:lstStyle/>
                <a:p>
                  <a:pPr>
                    <a:defRPr sz="1200"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Foglio1!$D$190:$I$190</c:f>
              <c:strCache>
                <c:ptCount val="6"/>
                <c:pt idx="0">
                  <c:v>2A-ARTE</c:v>
                </c:pt>
                <c:pt idx="1">
                  <c:v>2B-ARTE</c:v>
                </c:pt>
                <c:pt idx="2">
                  <c:v>2C ARTE</c:v>
                </c:pt>
                <c:pt idx="3">
                  <c:v>2A SORR.</c:v>
                </c:pt>
                <c:pt idx="4">
                  <c:v>2A SOLE</c:v>
                </c:pt>
                <c:pt idx="5">
                  <c:v>2B SOLE</c:v>
                </c:pt>
              </c:strCache>
            </c:strRef>
          </c:cat>
          <c:val>
            <c:numRef>
              <c:f>Foglio1!$D$191:$I$191</c:f>
              <c:numCache>
                <c:formatCode>General</c:formatCode>
                <c:ptCount val="6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2"/>
        <c:gapDepth val="127"/>
        <c:shape val="box"/>
        <c:axId val="234382464"/>
        <c:axId val="234384000"/>
        <c:axId val="0"/>
      </c:bar3DChart>
      <c:catAx>
        <c:axId val="23438246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solidFill>
            <a:srgbClr val="9BBB59">
              <a:lumMod val="20000"/>
              <a:lumOff val="80000"/>
            </a:srgbClr>
          </a:solidFill>
        </c:spPr>
        <c:txPr>
          <a:bodyPr/>
          <a:lstStyle/>
          <a:p>
            <a:pPr>
              <a:defRPr sz="1200" b="1">
                <a:solidFill>
                  <a:srgbClr val="FF0000"/>
                </a:solidFill>
              </a:defRPr>
            </a:pPr>
            <a:endParaRPr lang="it-IT"/>
          </a:p>
        </c:txPr>
        <c:crossAx val="234384000"/>
        <c:crosses val="autoZero"/>
        <c:auto val="1"/>
        <c:lblAlgn val="ctr"/>
        <c:lblOffset val="100"/>
        <c:noMultiLvlLbl val="0"/>
      </c:catAx>
      <c:valAx>
        <c:axId val="2343840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3438246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solidFill>
            <a:srgbClr val="F79646"/>
          </a:solidFill>
        </c:spPr>
      </c:dTable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79646">
        <a:lumMod val="20000"/>
        <a:lumOff val="80000"/>
      </a:srgbClr>
    </a:solidFill>
    <a:ln>
      <a:solidFill>
        <a:srgbClr val="00B050">
          <a:alpha val="76000"/>
        </a:srgbClr>
      </a:solidFill>
    </a:ln>
  </c:sp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sz="1200" dirty="0">
                <a:solidFill>
                  <a:srgbClr val="FF0000"/>
                </a:solidFill>
              </a:rPr>
              <a:t>VOTI</a:t>
            </a:r>
            <a:r>
              <a:rPr lang="it-IT" sz="1200" baseline="0" dirty="0">
                <a:solidFill>
                  <a:srgbClr val="FF0000"/>
                </a:solidFill>
              </a:rPr>
              <a:t> MATEMATICA-1° PERIODO-CLASSI SECONDE</a:t>
            </a:r>
            <a:endParaRPr lang="it-IT" sz="1200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27196697561101518"/>
          <c:y val="4.0700605915582028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7261712783876987E-2"/>
          <c:y val="6.7274754372021336E-2"/>
          <c:w val="0.87522261836226956"/>
          <c:h val="0.8760798301613210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Foglio1!$N$42</c:f>
              <c:strCache>
                <c:ptCount val="1"/>
                <c:pt idx="0">
                  <c:v>10</c:v>
                </c:pt>
              </c:strCache>
            </c:strRef>
          </c:tx>
          <c:invertIfNegative val="0"/>
          <c:cat>
            <c:strRef>
              <c:f>Foglio1!$O$41:$T$41</c:f>
              <c:strCache>
                <c:ptCount val="6"/>
                <c:pt idx="0">
                  <c:v>2 A ARTE</c:v>
                </c:pt>
                <c:pt idx="1">
                  <c:v>2B ARTE</c:v>
                </c:pt>
                <c:pt idx="2">
                  <c:v>2C ARTE</c:v>
                </c:pt>
                <c:pt idx="3">
                  <c:v>2ASORR.</c:v>
                </c:pt>
                <c:pt idx="4">
                  <c:v>2A SOLE</c:v>
                </c:pt>
                <c:pt idx="5">
                  <c:v>2BSOLE</c:v>
                </c:pt>
              </c:strCache>
            </c:strRef>
          </c:cat>
          <c:val>
            <c:numRef>
              <c:f>Foglio1!$O$42:$T$42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Foglio1!$N$43</c:f>
              <c:strCache>
                <c:ptCount val="1"/>
                <c:pt idx="0">
                  <c:v>9</c:v>
                </c:pt>
              </c:strCache>
            </c:strRef>
          </c:tx>
          <c:invertIfNegative val="0"/>
          <c:cat>
            <c:strRef>
              <c:f>Foglio1!$O$41:$T$41</c:f>
              <c:strCache>
                <c:ptCount val="6"/>
                <c:pt idx="0">
                  <c:v>2 A ARTE</c:v>
                </c:pt>
                <c:pt idx="1">
                  <c:v>2B ARTE</c:v>
                </c:pt>
                <c:pt idx="2">
                  <c:v>2C ARTE</c:v>
                </c:pt>
                <c:pt idx="3">
                  <c:v>2ASORR.</c:v>
                </c:pt>
                <c:pt idx="4">
                  <c:v>2A SOLE</c:v>
                </c:pt>
                <c:pt idx="5">
                  <c:v>2BSOLE</c:v>
                </c:pt>
              </c:strCache>
            </c:strRef>
          </c:cat>
          <c:val>
            <c:numRef>
              <c:f>Foglio1!$O$43:$T$43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Foglio1!$N$44</c:f>
              <c:strCache>
                <c:ptCount val="1"/>
                <c:pt idx="0">
                  <c:v>8</c:v>
                </c:pt>
              </c:strCache>
            </c:strRef>
          </c:tx>
          <c:invertIfNegative val="0"/>
          <c:cat>
            <c:strRef>
              <c:f>Foglio1!$O$41:$T$41</c:f>
              <c:strCache>
                <c:ptCount val="6"/>
                <c:pt idx="0">
                  <c:v>2 A ARTE</c:v>
                </c:pt>
                <c:pt idx="1">
                  <c:v>2B ARTE</c:v>
                </c:pt>
                <c:pt idx="2">
                  <c:v>2C ARTE</c:v>
                </c:pt>
                <c:pt idx="3">
                  <c:v>2ASORR.</c:v>
                </c:pt>
                <c:pt idx="4">
                  <c:v>2A SOLE</c:v>
                </c:pt>
                <c:pt idx="5">
                  <c:v>2BSOLE</c:v>
                </c:pt>
              </c:strCache>
            </c:strRef>
          </c:cat>
          <c:val>
            <c:numRef>
              <c:f>Foglio1!$O$44:$T$44</c:f>
              <c:numCache>
                <c:formatCode>General</c:formatCode>
                <c:ptCount val="6"/>
                <c:pt idx="0">
                  <c:v>10</c:v>
                </c:pt>
                <c:pt idx="1">
                  <c:v>8</c:v>
                </c:pt>
                <c:pt idx="2">
                  <c:v>7</c:v>
                </c:pt>
                <c:pt idx="3">
                  <c:v>5</c:v>
                </c:pt>
                <c:pt idx="4">
                  <c:v>8</c:v>
                </c:pt>
                <c:pt idx="5">
                  <c:v>5</c:v>
                </c:pt>
              </c:numCache>
            </c:numRef>
          </c:val>
        </c:ser>
        <c:ser>
          <c:idx val="3"/>
          <c:order val="3"/>
          <c:tx>
            <c:strRef>
              <c:f>Foglio1!$N$45</c:f>
              <c:strCache>
                <c:ptCount val="1"/>
                <c:pt idx="0">
                  <c:v>7</c:v>
                </c:pt>
              </c:strCache>
            </c:strRef>
          </c:tx>
          <c:invertIfNegative val="0"/>
          <c:cat>
            <c:strRef>
              <c:f>Foglio1!$O$41:$T$41</c:f>
              <c:strCache>
                <c:ptCount val="6"/>
                <c:pt idx="0">
                  <c:v>2 A ARTE</c:v>
                </c:pt>
                <c:pt idx="1">
                  <c:v>2B ARTE</c:v>
                </c:pt>
                <c:pt idx="2">
                  <c:v>2C ARTE</c:v>
                </c:pt>
                <c:pt idx="3">
                  <c:v>2ASORR.</c:v>
                </c:pt>
                <c:pt idx="4">
                  <c:v>2A SOLE</c:v>
                </c:pt>
                <c:pt idx="5">
                  <c:v>2BSOLE</c:v>
                </c:pt>
              </c:strCache>
            </c:strRef>
          </c:cat>
          <c:val>
            <c:numRef>
              <c:f>Foglio1!$O$45:$T$45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10</c:v>
                </c:pt>
                <c:pt idx="4">
                  <c:v>2</c:v>
                </c:pt>
                <c:pt idx="5">
                  <c:v>5</c:v>
                </c:pt>
              </c:numCache>
            </c:numRef>
          </c:val>
        </c:ser>
        <c:ser>
          <c:idx val="4"/>
          <c:order val="4"/>
          <c:tx>
            <c:strRef>
              <c:f>Foglio1!$N$46</c:f>
              <c:strCache>
                <c:ptCount val="1"/>
                <c:pt idx="0">
                  <c:v>6</c:v>
                </c:pt>
              </c:strCache>
            </c:strRef>
          </c:tx>
          <c:invertIfNegative val="0"/>
          <c:cat>
            <c:strRef>
              <c:f>Foglio1!$O$41:$T$41</c:f>
              <c:strCache>
                <c:ptCount val="6"/>
                <c:pt idx="0">
                  <c:v>2 A ARTE</c:v>
                </c:pt>
                <c:pt idx="1">
                  <c:v>2B ARTE</c:v>
                </c:pt>
                <c:pt idx="2">
                  <c:v>2C ARTE</c:v>
                </c:pt>
                <c:pt idx="3">
                  <c:v>2ASORR.</c:v>
                </c:pt>
                <c:pt idx="4">
                  <c:v>2A SOLE</c:v>
                </c:pt>
                <c:pt idx="5">
                  <c:v>2BSOLE</c:v>
                </c:pt>
              </c:strCache>
            </c:strRef>
          </c:cat>
          <c:val>
            <c:numRef>
              <c:f>Foglio1!$O$46:$T$46</c:f>
              <c:numCache>
                <c:formatCode>General</c:formatCode>
                <c:ptCount val="6"/>
                <c:pt idx="0">
                  <c:v>3</c:v>
                </c:pt>
                <c:pt idx="1">
                  <c:v>5</c:v>
                </c:pt>
                <c:pt idx="2">
                  <c:v>5</c:v>
                </c:pt>
                <c:pt idx="3">
                  <c:v>6</c:v>
                </c:pt>
                <c:pt idx="4">
                  <c:v>3</c:v>
                </c:pt>
                <c:pt idx="5">
                  <c:v>4</c:v>
                </c:pt>
              </c:numCache>
            </c:numRef>
          </c:val>
        </c:ser>
        <c:ser>
          <c:idx val="5"/>
          <c:order val="5"/>
          <c:tx>
            <c:strRef>
              <c:f>Foglio1!$N$47</c:f>
              <c:strCache>
                <c:ptCount val="1"/>
                <c:pt idx="0">
                  <c:v>5</c:v>
                </c:pt>
              </c:strCache>
            </c:strRef>
          </c:tx>
          <c:invertIfNegative val="0"/>
          <c:cat>
            <c:strRef>
              <c:f>Foglio1!$O$41:$T$41</c:f>
              <c:strCache>
                <c:ptCount val="6"/>
                <c:pt idx="0">
                  <c:v>2 A ARTE</c:v>
                </c:pt>
                <c:pt idx="1">
                  <c:v>2B ARTE</c:v>
                </c:pt>
                <c:pt idx="2">
                  <c:v>2C ARTE</c:v>
                </c:pt>
                <c:pt idx="3">
                  <c:v>2ASORR.</c:v>
                </c:pt>
                <c:pt idx="4">
                  <c:v>2A SOLE</c:v>
                </c:pt>
                <c:pt idx="5">
                  <c:v>2BSOLE</c:v>
                </c:pt>
              </c:strCache>
            </c:strRef>
          </c:cat>
          <c:val>
            <c:numRef>
              <c:f>Foglio1!$O$47:$T$47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6548224"/>
        <c:axId val="166549760"/>
        <c:axId val="0"/>
      </c:bar3DChart>
      <c:catAx>
        <c:axId val="16654822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>
                <a:solidFill>
                  <a:srgbClr val="FF0000"/>
                </a:solidFill>
              </a:defRPr>
            </a:pPr>
            <a:endParaRPr lang="it-IT"/>
          </a:p>
        </c:txPr>
        <c:crossAx val="166549760"/>
        <c:crosses val="autoZero"/>
        <c:auto val="1"/>
        <c:lblAlgn val="ctr"/>
        <c:lblOffset val="100"/>
        <c:noMultiLvlLbl val="0"/>
      </c:catAx>
      <c:valAx>
        <c:axId val="16654976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66548224"/>
        <c:crosses val="autoZero"/>
        <c:crossBetween val="between"/>
      </c:valAx>
      <c:spPr>
        <a:gradFill>
          <a:gsLst>
            <a:gs pos="77319">
              <a:srgbClr val="E5DDC2"/>
            </a:gs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</c:spPr>
    </c:plotArea>
    <c:legend>
      <c:legendPos val="r"/>
      <c:layout/>
      <c:overlay val="0"/>
    </c:legend>
    <c:plotVisOnly val="1"/>
    <c:dispBlanksAs val="gap"/>
    <c:showDLblsOverMax val="0"/>
  </c:chart>
  <c:spPr>
    <a:gradFill>
      <a:gsLst>
        <a:gs pos="77319">
          <a:srgbClr val="E5DDC2"/>
        </a:gs>
        <a:gs pos="0">
          <a:srgbClr val="FFEFD1"/>
        </a:gs>
        <a:gs pos="64999">
          <a:srgbClr val="F0EBD5"/>
        </a:gs>
        <a:gs pos="100000">
          <a:srgbClr val="D1C39F"/>
        </a:gs>
      </a:gsLst>
      <a:lin ang="5400000" scaled="0"/>
    </a:gradFill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</a:rPr>
              <a:t>ITALIANO1°PERIODO-CLASSI</a:t>
            </a:r>
            <a:r>
              <a:rPr lang="en-US" sz="1400" b="1" baseline="0" dirty="0">
                <a:solidFill>
                  <a:srgbClr val="FF0000"/>
                </a:solidFill>
              </a:rPr>
              <a:t> TERZE</a:t>
            </a:r>
            <a:endParaRPr lang="en-US" sz="1400" b="1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36672990440675673"/>
          <c:y val="6.8588058116999348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Foglio1!$C$195</c:f>
              <c:strCache>
                <c:ptCount val="1"/>
                <c:pt idx="0">
                  <c:v>ITALIANO.1°PERIODO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1345840800297547E-3"/>
                  <c:y val="0.276801805972175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672920400148774E-3"/>
                  <c:y val="0.291499246997247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0.13717611623399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1345840800297547E-3"/>
                  <c:y val="0.291499246997247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6009380600223167E-3"/>
                  <c:y val="0.191066733325926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0735522140052071E-2"/>
                  <c:y val="0.191066733325926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FF00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Foglio1!$D$194:$I$194</c:f>
              <c:strCache>
                <c:ptCount val="6"/>
                <c:pt idx="0">
                  <c:v>3A-ARTE</c:v>
                </c:pt>
                <c:pt idx="1">
                  <c:v>3B-ARTE</c:v>
                </c:pt>
                <c:pt idx="2">
                  <c:v>3A SORR.</c:v>
                </c:pt>
                <c:pt idx="3">
                  <c:v>3BSORR.</c:v>
                </c:pt>
                <c:pt idx="4">
                  <c:v>3A SOLE</c:v>
                </c:pt>
                <c:pt idx="5">
                  <c:v>3B SOLE</c:v>
                </c:pt>
              </c:strCache>
            </c:strRef>
          </c:cat>
          <c:val>
            <c:numRef>
              <c:f>Foglio1!$D$195:$I$195</c:f>
              <c:numCache>
                <c:formatCode>General</c:formatCode>
                <c:ptCount val="6"/>
                <c:pt idx="0">
                  <c:v>7.3</c:v>
                </c:pt>
                <c:pt idx="1">
                  <c:v>7.3</c:v>
                </c:pt>
                <c:pt idx="2">
                  <c:v>6.6</c:v>
                </c:pt>
                <c:pt idx="3">
                  <c:v>7.3</c:v>
                </c:pt>
                <c:pt idx="4">
                  <c:v>7.1</c:v>
                </c:pt>
                <c:pt idx="5">
                  <c:v>7.1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6"/>
        <c:gapDepth val="84"/>
        <c:shape val="box"/>
        <c:axId val="166584704"/>
        <c:axId val="166586240"/>
        <c:axId val="0"/>
      </c:bar3DChart>
      <c:catAx>
        <c:axId val="16658470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 b="1">
                <a:solidFill>
                  <a:srgbClr val="FF0000"/>
                </a:solidFill>
              </a:defRPr>
            </a:pPr>
            <a:endParaRPr lang="it-IT"/>
          </a:p>
        </c:txPr>
        <c:crossAx val="166586240"/>
        <c:crosses val="autoZero"/>
        <c:auto val="1"/>
        <c:lblAlgn val="ctr"/>
        <c:lblOffset val="100"/>
        <c:noMultiLvlLbl val="0"/>
      </c:catAx>
      <c:valAx>
        <c:axId val="1665862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658470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c:spPr>
      </c:dTable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79646">
        <a:lumMod val="20000"/>
        <a:lumOff val="80000"/>
      </a:srgbClr>
    </a:solidFill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D4745-C95A-497F-80E5-F343388D0649}" type="datetimeFigureOut">
              <a:rPr lang="it-IT" smtClean="0"/>
              <a:t>11/12/2018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A7157-5F1C-45D8-91BF-2D229392F8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3931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A7157-5F1C-45D8-91BF-2D229392F8F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5599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A7157-5F1C-45D8-91BF-2D229392F8F7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617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A7157-5F1C-45D8-91BF-2D229392F8F7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9065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A7157-5F1C-45D8-91BF-2D229392F8F7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1198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C140-2BA5-497F-8961-C7B8AA8ECB60}" type="datetimeFigureOut">
              <a:rPr lang="it-IT" smtClean="0"/>
              <a:t>11/12/2018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9F963-8BEE-4E75-8731-FC0CDD40A4A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6321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C140-2BA5-497F-8961-C7B8AA8ECB60}" type="datetimeFigureOut">
              <a:rPr lang="it-IT" smtClean="0"/>
              <a:t>11/12/2018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9F963-8BEE-4E75-8731-FC0CDD40A4A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5651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C140-2BA5-497F-8961-C7B8AA8ECB60}" type="datetimeFigureOut">
              <a:rPr lang="it-IT" smtClean="0"/>
              <a:t>11/12/2018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9F963-8BEE-4E75-8731-FC0CDD40A4A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3812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C140-2BA5-497F-8961-C7B8AA8ECB60}" type="datetimeFigureOut">
              <a:rPr lang="it-IT" smtClean="0"/>
              <a:t>11/12/2018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9F963-8BEE-4E75-8731-FC0CDD40A4A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3406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C140-2BA5-497F-8961-C7B8AA8ECB60}" type="datetimeFigureOut">
              <a:rPr lang="it-IT" smtClean="0"/>
              <a:t>11/12/2018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9F963-8BEE-4E75-8731-FC0CDD40A4A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947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C140-2BA5-497F-8961-C7B8AA8ECB60}" type="datetimeFigureOut">
              <a:rPr lang="it-IT" smtClean="0"/>
              <a:t>11/12/2018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9F963-8BEE-4E75-8731-FC0CDD40A4A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1142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C140-2BA5-497F-8961-C7B8AA8ECB60}" type="datetimeFigureOut">
              <a:rPr lang="it-IT" smtClean="0"/>
              <a:t>11/12/2018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9F963-8BEE-4E75-8731-FC0CDD40A4A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4333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C140-2BA5-497F-8961-C7B8AA8ECB60}" type="datetimeFigureOut">
              <a:rPr lang="it-IT" smtClean="0"/>
              <a:t>11/12/2018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9F963-8BEE-4E75-8731-FC0CDD40A4A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396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C140-2BA5-497F-8961-C7B8AA8ECB60}" type="datetimeFigureOut">
              <a:rPr lang="it-IT" smtClean="0"/>
              <a:t>11/12/2018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9F963-8BEE-4E75-8731-FC0CDD40A4A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850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C140-2BA5-497F-8961-C7B8AA8ECB60}" type="datetimeFigureOut">
              <a:rPr lang="it-IT" smtClean="0"/>
              <a:t>11/12/2018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9F963-8BEE-4E75-8731-FC0CDD40A4A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7260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C140-2BA5-497F-8961-C7B8AA8ECB60}" type="datetimeFigureOut">
              <a:rPr lang="it-IT" smtClean="0"/>
              <a:t>11/12/2018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9F963-8BEE-4E75-8731-FC0CDD40A4A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5842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EC140-2BA5-497F-8961-C7B8AA8ECB60}" type="datetimeFigureOut">
              <a:rPr lang="it-IT" smtClean="0"/>
              <a:t>11/12/2018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9F963-8BEE-4E75-8731-FC0CDD40A4A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4503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080667"/>
            <a:ext cx="7918648" cy="1470025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4581128"/>
            <a:ext cx="8280920" cy="1800200"/>
          </a:xfrm>
          <a:solidFill>
            <a:schemeClr val="accent6">
              <a:lumMod val="40000"/>
              <a:lumOff val="6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it-IT" sz="1800" b="1" dirty="0" smtClean="0">
                <a:solidFill>
                  <a:srgbClr val="FF0000"/>
                </a:solidFill>
              </a:rPr>
              <a:t>RISULTATI APPRENDIMENTI – I° BIMESTRE-</a:t>
            </a:r>
            <a:r>
              <a:rPr lang="it-IT" sz="1400" b="1" dirty="0" smtClean="0">
                <a:solidFill>
                  <a:srgbClr val="FF0000"/>
                </a:solidFill>
              </a:rPr>
              <a:t> </a:t>
            </a:r>
            <a:r>
              <a:rPr lang="it-IT" sz="1800" b="1" dirty="0" smtClean="0">
                <a:solidFill>
                  <a:srgbClr val="FF0000"/>
                </a:solidFill>
              </a:rPr>
              <a:t>SCUOLA PRIMARIA  </a:t>
            </a:r>
          </a:p>
          <a:p>
            <a:r>
              <a:rPr lang="it-IT" sz="1800" b="1" dirty="0" smtClean="0">
                <a:solidFill>
                  <a:srgbClr val="FF0000"/>
                </a:solidFill>
              </a:rPr>
              <a:t>A.S 2018 /2019</a:t>
            </a:r>
          </a:p>
          <a:p>
            <a:pPr algn="l"/>
            <a:r>
              <a:rPr lang="it-IT" sz="1400" b="1" dirty="0" smtClean="0">
                <a:solidFill>
                  <a:schemeClr val="tx1"/>
                </a:solidFill>
              </a:rPr>
              <a:t>      </a:t>
            </a:r>
          </a:p>
          <a:p>
            <a:pPr algn="l"/>
            <a:r>
              <a:rPr lang="it-IT" sz="1400" b="1" dirty="0">
                <a:solidFill>
                  <a:schemeClr val="tx1"/>
                </a:solidFill>
              </a:rPr>
              <a:t> </a:t>
            </a:r>
            <a:r>
              <a:rPr lang="it-IT" sz="1400" b="1" dirty="0" smtClean="0">
                <a:solidFill>
                  <a:schemeClr val="tx1"/>
                </a:solidFill>
              </a:rPr>
              <a:t>           DIRIGENTE SCOLASTICO                                                   </a:t>
            </a:r>
          </a:p>
          <a:p>
            <a:pPr algn="l"/>
            <a:r>
              <a:rPr lang="it-IT" sz="1400" b="1" dirty="0" smtClean="0">
                <a:solidFill>
                  <a:schemeClr val="tx1"/>
                </a:solidFill>
              </a:rPr>
              <a:t>        DOTT.SSA RACHELE ANNA DONNICI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492" y="2023422"/>
            <a:ext cx="8264971" cy="23042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6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233046"/>
            <a:ext cx="7585296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140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2145909"/>
              </p:ext>
            </p:extLst>
          </p:nvPr>
        </p:nvGraphicFramePr>
        <p:xfrm>
          <a:off x="539552" y="980728"/>
          <a:ext cx="828092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3907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5806406"/>
              </p:ext>
            </p:extLst>
          </p:nvPr>
        </p:nvGraphicFramePr>
        <p:xfrm>
          <a:off x="899592" y="620688"/>
          <a:ext cx="720080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6373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7020602"/>
              </p:ext>
            </p:extLst>
          </p:nvPr>
        </p:nvGraphicFramePr>
        <p:xfrm>
          <a:off x="755576" y="836712"/>
          <a:ext cx="7848872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6999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424806"/>
              </p:ext>
            </p:extLst>
          </p:nvPr>
        </p:nvGraphicFramePr>
        <p:xfrm>
          <a:off x="683568" y="548680"/>
          <a:ext cx="756084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4624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1821903"/>
              </p:ext>
            </p:extLst>
          </p:nvPr>
        </p:nvGraphicFramePr>
        <p:xfrm>
          <a:off x="827584" y="1700808"/>
          <a:ext cx="705678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2847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7097039"/>
              </p:ext>
            </p:extLst>
          </p:nvPr>
        </p:nvGraphicFramePr>
        <p:xfrm>
          <a:off x="971600" y="692696"/>
          <a:ext cx="712879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719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3776275"/>
              </p:ext>
            </p:extLst>
          </p:nvPr>
        </p:nvGraphicFramePr>
        <p:xfrm>
          <a:off x="755576" y="692696"/>
          <a:ext cx="784887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650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035835"/>
              </p:ext>
            </p:extLst>
          </p:nvPr>
        </p:nvGraphicFramePr>
        <p:xfrm>
          <a:off x="899592" y="1196752"/>
          <a:ext cx="7488832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7973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5043675"/>
              </p:ext>
            </p:extLst>
          </p:nvPr>
        </p:nvGraphicFramePr>
        <p:xfrm>
          <a:off x="395536" y="1628800"/>
          <a:ext cx="8064896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0735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521847"/>
              </p:ext>
            </p:extLst>
          </p:nvPr>
        </p:nvGraphicFramePr>
        <p:xfrm>
          <a:off x="683568" y="476672"/>
          <a:ext cx="7344816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3996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7933271"/>
              </p:ext>
            </p:extLst>
          </p:nvPr>
        </p:nvGraphicFramePr>
        <p:xfrm>
          <a:off x="467544" y="1124744"/>
          <a:ext cx="842493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387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3466147"/>
              </p:ext>
            </p:extLst>
          </p:nvPr>
        </p:nvGraphicFramePr>
        <p:xfrm>
          <a:off x="899592" y="1268760"/>
          <a:ext cx="777686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9265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2796416"/>
              </p:ext>
            </p:extLst>
          </p:nvPr>
        </p:nvGraphicFramePr>
        <p:xfrm>
          <a:off x="1043608" y="1052736"/>
          <a:ext cx="698477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0413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2852936"/>
            <a:ext cx="7272808" cy="2088232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 REFERENTE VALUTAZIONE</a:t>
            </a:r>
            <a:br>
              <a:rPr lang="it-IT" sz="2000" b="1" dirty="0" smtClean="0">
                <a:solidFill>
                  <a:srgbClr val="FF0000"/>
                </a:solidFill>
              </a:rPr>
            </a:br>
            <a:r>
              <a:rPr lang="it-IT" sz="1800" b="1" dirty="0" smtClean="0">
                <a:solidFill>
                  <a:schemeClr val="tx1"/>
                </a:solidFill>
              </a:rPr>
              <a:t>                    INS.LOREDANA CAVALLI</a:t>
            </a:r>
            <a:br>
              <a:rPr lang="it-IT" sz="1800" b="1" dirty="0" smtClean="0">
                <a:solidFill>
                  <a:schemeClr val="tx1"/>
                </a:solidFill>
              </a:rPr>
            </a:br>
            <a:endParaRPr lang="it-IT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70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0111724"/>
              </p:ext>
            </p:extLst>
          </p:nvPr>
        </p:nvGraphicFramePr>
        <p:xfrm>
          <a:off x="1259632" y="980728"/>
          <a:ext cx="648072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294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2105633"/>
              </p:ext>
            </p:extLst>
          </p:nvPr>
        </p:nvGraphicFramePr>
        <p:xfrm>
          <a:off x="899592" y="1916832"/>
          <a:ext cx="756084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075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27990"/>
              </p:ext>
            </p:extLst>
          </p:nvPr>
        </p:nvGraphicFramePr>
        <p:xfrm>
          <a:off x="1115616" y="980728"/>
          <a:ext cx="698477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8267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3082956"/>
              </p:ext>
            </p:extLst>
          </p:nvPr>
        </p:nvGraphicFramePr>
        <p:xfrm>
          <a:off x="827584" y="1196752"/>
          <a:ext cx="770485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519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8231477"/>
              </p:ext>
            </p:extLst>
          </p:nvPr>
        </p:nvGraphicFramePr>
        <p:xfrm>
          <a:off x="971600" y="836712"/>
          <a:ext cx="7416824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2355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2836849"/>
              </p:ext>
            </p:extLst>
          </p:nvPr>
        </p:nvGraphicFramePr>
        <p:xfrm>
          <a:off x="611560" y="692696"/>
          <a:ext cx="745232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0044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3407464"/>
              </p:ext>
            </p:extLst>
          </p:nvPr>
        </p:nvGraphicFramePr>
        <p:xfrm>
          <a:off x="1043608" y="764704"/>
          <a:ext cx="712879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4055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TM01859868[[fn=Terme]]</Template>
  <TotalTime>1844</TotalTime>
  <Words>155</Words>
  <Application>Microsoft Office PowerPoint</Application>
  <PresentationFormat>Presentazione su schermo (4:3)</PresentationFormat>
  <Paragraphs>86</Paragraphs>
  <Slides>22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REFERENTE VALUTAZIONE                     INS.LOREDANA CAVALLI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Windows</dc:creator>
  <cp:lastModifiedBy>Forciniti Cavalli</cp:lastModifiedBy>
  <cp:revision>195</cp:revision>
  <dcterms:created xsi:type="dcterms:W3CDTF">2018-02-03T22:03:41Z</dcterms:created>
  <dcterms:modified xsi:type="dcterms:W3CDTF">2018-12-11T09:02:32Z</dcterms:modified>
</cp:coreProperties>
</file>